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  <p:sldMasterId id="2147484068" r:id="rId5"/>
    <p:sldMasterId id="2147484076" r:id="rId6"/>
    <p:sldMasterId id="2147484085" r:id="rId7"/>
  </p:sldMasterIdLst>
  <p:notesMasterIdLst>
    <p:notesMasterId r:id="rId10"/>
  </p:notesMasterIdLst>
  <p:handoutMasterIdLst>
    <p:handoutMasterId r:id="rId11"/>
  </p:handoutMasterIdLst>
  <p:sldIdLst>
    <p:sldId id="313" r:id="rId8"/>
    <p:sldId id="314" r:id="rId9"/>
  </p:sldIdLst>
  <p:sldSz cx="12192000" cy="685800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CE5BD-F260-80CB-4696-E422401492E4}" v="241" dt="2021-11-04T10:22:04.175"/>
    <p1510:client id="{E50E6A7A-A724-9D89-B2BD-70249A98677B}" v="26" dt="2021-11-04T10:39:20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93" autoAdjust="0"/>
  </p:normalViewPr>
  <p:slideViewPr>
    <p:cSldViewPr>
      <p:cViewPr varScale="1">
        <p:scale>
          <a:sx n="97" d="100"/>
          <a:sy n="97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3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t Urs" userId="0bbe3cdf-1904-49eb-a83f-1f6693a35cdb" providerId="ADAL" clId="{6545360F-8483-884A-8FBB-E4C2FC5133FD}"/>
    <pc:docChg chg="modSld">
      <pc:chgData name="Janett Urs" userId="0bbe3cdf-1904-49eb-a83f-1f6693a35cdb" providerId="ADAL" clId="{6545360F-8483-884A-8FBB-E4C2FC5133FD}" dt="2021-09-01T09:29:59.884" v="0" actId="1076"/>
      <pc:docMkLst>
        <pc:docMk/>
      </pc:docMkLst>
      <pc:sldChg chg="modSp">
        <pc:chgData name="Janett Urs" userId="0bbe3cdf-1904-49eb-a83f-1f6693a35cdb" providerId="ADAL" clId="{6545360F-8483-884A-8FBB-E4C2FC5133FD}" dt="2021-09-01T09:29:59.884" v="0" actId="1076"/>
        <pc:sldMkLst>
          <pc:docMk/>
          <pc:sldMk cId="1613404253" sldId="306"/>
        </pc:sldMkLst>
        <pc:spChg chg="mod">
          <ac:chgData name="Janett Urs" userId="0bbe3cdf-1904-49eb-a83f-1f6693a35cdb" providerId="ADAL" clId="{6545360F-8483-884A-8FBB-E4C2FC5133FD}" dt="2021-09-01T09:29:59.884" v="0" actId="1076"/>
          <ac:spMkLst>
            <pc:docMk/>
            <pc:sldMk cId="1613404253" sldId="306"/>
            <ac:spMk id="2" creationId="{00000000-0000-0000-0000-000000000000}"/>
          </ac:spMkLst>
        </pc:spChg>
      </pc:sldChg>
    </pc:docChg>
  </pc:docChgLst>
  <pc:docChgLst>
    <pc:chgData name="Imholz Pius" userId="S::pius.imholz@ur.ch::1f3f654e-75e9-4f96-855e-e233aadbf182" providerId="AD" clId="Web-{E50E6A7A-A724-9D89-B2BD-70249A98677B}"/>
    <pc:docChg chg="modSld">
      <pc:chgData name="Imholz Pius" userId="S::pius.imholz@ur.ch::1f3f654e-75e9-4f96-855e-e233aadbf182" providerId="AD" clId="Web-{E50E6A7A-A724-9D89-B2BD-70249A98677B}" dt="2021-11-04T10:39:20.875" v="25" actId="20577"/>
      <pc:docMkLst>
        <pc:docMk/>
      </pc:docMkLst>
      <pc:sldChg chg="modSp">
        <pc:chgData name="Imholz Pius" userId="S::pius.imholz@ur.ch::1f3f654e-75e9-4f96-855e-e233aadbf182" providerId="AD" clId="Web-{E50E6A7A-A724-9D89-B2BD-70249A98677B}" dt="2021-11-04T10:39:20.875" v="25" actId="20577"/>
        <pc:sldMkLst>
          <pc:docMk/>
          <pc:sldMk cId="2676589670" sldId="314"/>
        </pc:sldMkLst>
        <pc:spChg chg="mod">
          <ac:chgData name="Imholz Pius" userId="S::pius.imholz@ur.ch::1f3f654e-75e9-4f96-855e-e233aadbf182" providerId="AD" clId="Web-{E50E6A7A-A724-9D89-B2BD-70249A98677B}" dt="2021-11-04T10:39:20.875" v="25" actId="20577"/>
          <ac:spMkLst>
            <pc:docMk/>
            <pc:sldMk cId="2676589670" sldId="314"/>
            <ac:spMk id="2" creationId="{00000000-0000-0000-0000-000000000000}"/>
          </ac:spMkLst>
        </pc:spChg>
      </pc:sldChg>
    </pc:docChg>
  </pc:docChgLst>
  <pc:docChgLst>
    <pc:chgData name="Imholz Pius" userId="S::pius.imholz@ur.ch::1f3f654e-75e9-4f96-855e-e233aadbf182" providerId="AD" clId="Web-{2E6CE5BD-F260-80CB-4696-E422401492E4}"/>
    <pc:docChg chg="modSld">
      <pc:chgData name="Imholz Pius" userId="S::pius.imholz@ur.ch::1f3f654e-75e9-4f96-855e-e233aadbf182" providerId="AD" clId="Web-{2E6CE5BD-F260-80CB-4696-E422401492E4}" dt="2021-11-04T10:22:04.175" v="238" actId="14100"/>
      <pc:docMkLst>
        <pc:docMk/>
      </pc:docMkLst>
      <pc:sldChg chg="addSp delSp modSp">
        <pc:chgData name="Imholz Pius" userId="S::pius.imholz@ur.ch::1f3f654e-75e9-4f96-855e-e233aadbf182" providerId="AD" clId="Web-{2E6CE5BD-F260-80CB-4696-E422401492E4}" dt="2021-11-04T10:20:11.720" v="230" actId="14100"/>
        <pc:sldMkLst>
          <pc:docMk/>
          <pc:sldMk cId="999561453" sldId="313"/>
        </pc:sldMkLst>
        <pc:spChg chg="mod">
          <ac:chgData name="Imholz Pius" userId="S::pius.imholz@ur.ch::1f3f654e-75e9-4f96-855e-e233aadbf182" providerId="AD" clId="Web-{2E6CE5BD-F260-80CB-4696-E422401492E4}" dt="2021-11-04T10:20:11.720" v="230" actId="14100"/>
          <ac:spMkLst>
            <pc:docMk/>
            <pc:sldMk cId="999561453" sldId="313"/>
            <ac:spMk id="2" creationId="{00000000-0000-0000-0000-000000000000}"/>
          </ac:spMkLst>
        </pc:spChg>
        <pc:spChg chg="del">
          <ac:chgData name="Imholz Pius" userId="S::pius.imholz@ur.ch::1f3f654e-75e9-4f96-855e-e233aadbf182" providerId="AD" clId="Web-{2E6CE5BD-F260-80CB-4696-E422401492E4}" dt="2021-11-04T10:19:26.422" v="226"/>
          <ac:spMkLst>
            <pc:docMk/>
            <pc:sldMk cId="999561453" sldId="313"/>
            <ac:spMk id="4" creationId="{00000000-0000-0000-0000-000000000000}"/>
          </ac:spMkLst>
        </pc:spChg>
        <pc:spChg chg="add del mod">
          <ac:chgData name="Imholz Pius" userId="S::pius.imholz@ur.ch::1f3f654e-75e9-4f96-855e-e233aadbf182" providerId="AD" clId="Web-{2E6CE5BD-F260-80CB-4696-E422401492E4}" dt="2021-11-04T10:19:33.751" v="227"/>
          <ac:spMkLst>
            <pc:docMk/>
            <pc:sldMk cId="999561453" sldId="313"/>
            <ac:spMk id="8" creationId="{230A5356-0886-4132-AE6F-584E4E254067}"/>
          </ac:spMkLst>
        </pc:spChg>
      </pc:sldChg>
      <pc:sldChg chg="addSp delSp modSp">
        <pc:chgData name="Imholz Pius" userId="S::pius.imholz@ur.ch::1f3f654e-75e9-4f96-855e-e233aadbf182" providerId="AD" clId="Web-{2E6CE5BD-F260-80CB-4696-E422401492E4}" dt="2021-11-04T10:22:04.175" v="238" actId="14100"/>
        <pc:sldMkLst>
          <pc:docMk/>
          <pc:sldMk cId="2676589670" sldId="314"/>
        </pc:sldMkLst>
        <pc:spChg chg="mod">
          <ac:chgData name="Imholz Pius" userId="S::pius.imholz@ur.ch::1f3f654e-75e9-4f96-855e-e233aadbf182" providerId="AD" clId="Web-{2E6CE5BD-F260-80CB-4696-E422401492E4}" dt="2021-11-04T10:22:04.175" v="238" actId="14100"/>
          <ac:spMkLst>
            <pc:docMk/>
            <pc:sldMk cId="2676589670" sldId="314"/>
            <ac:spMk id="2" creationId="{00000000-0000-0000-0000-000000000000}"/>
          </ac:spMkLst>
        </pc:spChg>
        <pc:spChg chg="del">
          <ac:chgData name="Imholz Pius" userId="S::pius.imholz@ur.ch::1f3f654e-75e9-4f96-855e-e233aadbf182" providerId="AD" clId="Web-{2E6CE5BD-F260-80CB-4696-E422401492E4}" dt="2021-11-04T10:20:43.892" v="235"/>
          <ac:spMkLst>
            <pc:docMk/>
            <pc:sldMk cId="2676589670" sldId="314"/>
            <ac:spMk id="4" creationId="{00000000-0000-0000-0000-000000000000}"/>
          </ac:spMkLst>
        </pc:spChg>
        <pc:spChg chg="add del mod">
          <ac:chgData name="Imholz Pius" userId="S::pius.imholz@ur.ch::1f3f654e-75e9-4f96-855e-e233aadbf182" providerId="AD" clId="Web-{2E6CE5BD-F260-80CB-4696-E422401492E4}" dt="2021-11-04T10:20:46.674" v="236"/>
          <ac:spMkLst>
            <pc:docMk/>
            <pc:sldMk cId="2676589670" sldId="314"/>
            <ac:spMk id="8" creationId="{EE1A7445-0126-40B0-A5FD-B2091E4B5636}"/>
          </ac:spMkLst>
        </pc:spChg>
      </pc:sldChg>
    </pc:docChg>
  </pc:docChgLst>
  <pc:docChgLst>
    <pc:chgData name="Imholz Pius" userId="S::pius.imholz@ur.ch::1f3f654e-75e9-4f96-855e-e233aadbf182" providerId="AD" clId="Web-{9D41F689-B019-EEBD-C41D-7D3742B3D6A2}"/>
    <pc:docChg chg="modSld">
      <pc:chgData name="Imholz Pius" userId="S::pius.imholz@ur.ch::1f3f654e-75e9-4f96-855e-e233aadbf182" providerId="AD" clId="Web-{9D41F689-B019-EEBD-C41D-7D3742B3D6A2}" dt="2020-11-17T08:47:11.758" v="32" actId="1076"/>
      <pc:docMkLst>
        <pc:docMk/>
      </pc:docMkLst>
      <pc:sldChg chg="modSp">
        <pc:chgData name="Imholz Pius" userId="S::pius.imholz@ur.ch::1f3f654e-75e9-4f96-855e-e233aadbf182" providerId="AD" clId="Web-{9D41F689-B019-EEBD-C41D-7D3742B3D6A2}" dt="2020-11-17T08:47:11.758" v="32" actId="1076"/>
        <pc:sldMkLst>
          <pc:docMk/>
          <pc:sldMk cId="1491187375" sldId="262"/>
        </pc:sldMkLst>
        <pc:graphicFrameChg chg="mod modGraphic">
          <ac:chgData name="Imholz Pius" userId="S::pius.imholz@ur.ch::1f3f654e-75e9-4f96-855e-e233aadbf182" providerId="AD" clId="Web-{9D41F689-B019-EEBD-C41D-7D3742B3D6A2}" dt="2020-11-17T08:43:21.550" v="28" actId="1076"/>
          <ac:graphicFrameMkLst>
            <pc:docMk/>
            <pc:sldMk cId="1491187375" sldId="262"/>
            <ac:graphicFrameMk id="7" creationId="{00000000-0000-0000-0000-000000000000}"/>
          </ac:graphicFrameMkLst>
        </pc:graphicFrameChg>
        <pc:picChg chg="mod">
          <ac:chgData name="Imholz Pius" userId="S::pius.imholz@ur.ch::1f3f654e-75e9-4f96-855e-e233aadbf182" providerId="AD" clId="Web-{9D41F689-B019-EEBD-C41D-7D3742B3D6A2}" dt="2020-11-17T08:46:56.445" v="29" actId="1076"/>
          <ac:picMkLst>
            <pc:docMk/>
            <pc:sldMk cId="1491187375" sldId="262"/>
            <ac:picMk id="11" creationId="{00000000-0000-0000-0000-000000000000}"/>
          </ac:picMkLst>
        </pc:picChg>
        <pc:picChg chg="mod">
          <ac:chgData name="Imholz Pius" userId="S::pius.imholz@ur.ch::1f3f654e-75e9-4f96-855e-e233aadbf182" providerId="AD" clId="Web-{9D41F689-B019-EEBD-C41D-7D3742B3D6A2}" dt="2020-11-17T08:47:11.758" v="32" actId="1076"/>
          <ac:picMkLst>
            <pc:docMk/>
            <pc:sldMk cId="1491187375" sldId="262"/>
            <ac:picMk id="13" creationId="{00000000-0000-0000-0000-000000000000}"/>
          </ac:picMkLst>
        </pc:picChg>
      </pc:sldChg>
    </pc:docChg>
  </pc:docChgLst>
  <pc:docChgLst>
    <pc:chgData name="Imholz Pius" userId="S::pius.imholz@ur.ch::1f3f654e-75e9-4f96-855e-e233aadbf182" providerId="AD" clId="Web-{67A2ED61-09A7-6840-C1C9-6E568923A78E}"/>
    <pc:docChg chg="modSld">
      <pc:chgData name="Imholz Pius" userId="S::pius.imholz@ur.ch::1f3f654e-75e9-4f96-855e-e233aadbf182" providerId="AD" clId="Web-{67A2ED61-09A7-6840-C1C9-6E568923A78E}" dt="2021-11-04T13:03:21.189" v="64"/>
      <pc:docMkLst>
        <pc:docMk/>
      </pc:docMkLst>
      <pc:sldChg chg="modNotes">
        <pc:chgData name="Imholz Pius" userId="S::pius.imholz@ur.ch::1f3f654e-75e9-4f96-855e-e233aadbf182" providerId="AD" clId="Web-{67A2ED61-09A7-6840-C1C9-6E568923A78E}" dt="2021-11-04T13:03:21.189" v="64"/>
        <pc:sldMkLst>
          <pc:docMk/>
          <pc:sldMk cId="2676589670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7ECFF-1B2C-436A-B4A9-6763639F465F}" type="datetimeFigureOut">
              <a:rPr lang="de-CH" smtClean="0"/>
              <a:t>04.11.2021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5A3F-3270-4AF3-865F-46E083D82F3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022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1F93-5369-4E75-A189-5ACD85675A88}" type="datetimeFigureOut">
              <a:rPr lang="de-CH" smtClean="0"/>
              <a:t>04.11.2021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5B34-98A6-48F8-9169-892E0D792A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229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.ch/digitax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der Volksabstimmung im Oktober 2019 wurde der Einführung einer elektronischen Steuererklärung für natürliche Personen im Kanton Uri mit über 73% klar zugestimmt.</a:t>
            </a:r>
          </a:p>
          <a:p>
            <a:pPr marL="171450" lvl="0" indent="-171450">
              <a:buFontTx/>
              <a:buChar char="-"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Excel-Steuererklärung wird für die Steuerperiode 2021 nicht mehr angeboten.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Steuererklärung inkl. Belege kann mit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eTax.UR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 Februar 2022 vollständig, sicher und unterschriftsfrei elektronisch eingereicht werden – der Ausdruck von Papier entfällt komplett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 die Verwendung der elektronischen Steuererklärung profitieren Sie von den vielen digitalen Vorzügen (vorausgefüllte Personalien, Übernahme der Vorjahresdaten ab Steuerperiode 2022,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Plausibilisierungen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Kontexthilfen, etc.) und helfen der Verwaltung, Kosten einzusparen, welche bei der Papier-Steuererklärung weiterhin anfallen.</a:t>
            </a:r>
          </a:p>
          <a:p>
            <a:pPr marL="171450" lvl="0" indent="-171450">
              <a:buFontTx/>
              <a:buChar char="-"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5B34-98A6-48F8-9169-892E0D792A53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687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Automatischer Versand Aktivierungsschreiben Anfang bis Mitte Februar 2022 – enthält alle Informationen, um Steuererklärung elektronisch mit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eTax.UR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auszufüllen und einzureichen</a:t>
            </a:r>
          </a:p>
          <a:p>
            <a:pPr marL="171450" lvl="0" indent="-171450">
              <a:buFontTx/>
              <a:buChar char="-"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Unterstützung der Steuerpflichtigen durch verschiedene zusätzliche Dienste / Angebote – z.B. Videos, Online-Hilfe, Kundencenter, Hotline, Schulungen</a:t>
            </a:r>
          </a:p>
          <a:p>
            <a:pPr marL="171450" lvl="0" indent="-171450">
              <a:buFontTx/>
              <a:buChar char="-"/>
            </a:pP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Steuererklärungsformulare in Papierform können über Gemeindesteuerämter bezogen werden (telefonisch, E-Mail oder am Schalter) – die Excel-Steuererklärung wird nicht mehr angeboten.</a:t>
            </a:r>
          </a:p>
          <a:p>
            <a:pPr marL="171450" indent="-171450">
              <a:buFontTx/>
              <a:buChar char="-"/>
            </a:pPr>
            <a:r>
              <a:rPr lang="de-CH" dirty="0">
                <a:cs typeface="Calibri" panose="020F0502020204030204"/>
              </a:rPr>
              <a:t>Weitere Informationen zu </a:t>
            </a:r>
            <a:r>
              <a:rPr lang="de-CH" dirty="0" err="1">
                <a:cs typeface="Calibri" panose="020F0502020204030204"/>
              </a:rPr>
              <a:t>eTax.UR</a:t>
            </a:r>
            <a:r>
              <a:rPr lang="de-CH" dirty="0">
                <a:cs typeface="Calibri" panose="020F0502020204030204"/>
              </a:rPr>
              <a:t> finden sich ab Februar auf der Homepage </a:t>
            </a:r>
            <a:r>
              <a:rPr lang="de-CH" dirty="0" smtClean="0">
                <a:cs typeface="Calibri" panose="020F0502020204030204"/>
                <a:hlinkClick r:id="rId3"/>
              </a:rPr>
              <a:t>www.ur.ch/digitax</a:t>
            </a:r>
            <a:endParaRPr lang="de-CH" dirty="0">
              <a:cs typeface="Calibri" panose="020F0502020204030204"/>
            </a:endParaRPr>
          </a:p>
          <a:p>
            <a:pPr marL="171450" indent="-171450">
              <a:buFontTx/>
              <a:buChar char="-"/>
            </a:pPr>
            <a:endParaRPr lang="de-CH" sz="1200" kern="1200" dirty="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>
                <a:cs typeface="Calibri" panose="020F0502020204030204"/>
              </a:rPr>
              <a:t>Überzeugen Sie sich selbst und sehen Sie das Motivationsvideo mit Sandra und Bruno Risi </a:t>
            </a:r>
            <a:r>
              <a:rPr lang="de-CH" dirty="0" smtClean="0">
                <a:cs typeface="Calibri" panose="020F0502020204030204"/>
              </a:rPr>
              <a:t>:-) Das Video</a:t>
            </a:r>
            <a:r>
              <a:rPr lang="de-CH" baseline="0" dirty="0" smtClean="0">
                <a:cs typeface="Calibri" panose="020F0502020204030204"/>
              </a:rPr>
              <a:t> ist ab 5.11. auf </a:t>
            </a:r>
            <a:r>
              <a:rPr lang="de-CH" baseline="0" dirty="0" err="1" smtClean="0">
                <a:cs typeface="Calibri" panose="020F0502020204030204"/>
              </a:rPr>
              <a:t>Youtube</a:t>
            </a:r>
            <a:r>
              <a:rPr lang="de-CH" baseline="0" dirty="0" smtClean="0">
                <a:cs typeface="Calibri" panose="020F0502020204030204"/>
              </a:rPr>
              <a:t> zu finden und in Kürze auch auf www.ur.ch/digitax</a:t>
            </a:r>
            <a:r>
              <a:rPr lang="de-CH" dirty="0" smtClean="0">
                <a:cs typeface="Calibri" panose="020F0502020204030204"/>
              </a:rPr>
              <a:t>).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  <a:p>
            <a:pPr marL="171450" indent="-171450">
              <a:buChar char="-"/>
            </a:pPr>
            <a:endParaRPr lang="de-CH" dirty="0">
              <a:cs typeface="Calibri" panose="020F0502020204030204"/>
            </a:endParaRPr>
          </a:p>
          <a:p>
            <a:pPr marL="171450" indent="-171450">
              <a:buChar char="-"/>
            </a:pPr>
            <a:endParaRPr lang="de-CH" dirty="0">
              <a:cs typeface="Calibri" panose="020F0502020204030204"/>
            </a:endParaRPr>
          </a:p>
          <a:p>
            <a:pPr marL="171450" indent="-171450">
              <a:buChar char="-"/>
            </a:pPr>
            <a:endParaRPr lang="de-CH" dirty="0">
              <a:cs typeface="Calibri" panose="020F0502020204030204"/>
            </a:endParaRPr>
          </a:p>
          <a:p>
            <a:endParaRPr lang="de-CH" dirty="0">
              <a:cs typeface="Calibri" panose="020F0502020204030204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5B34-98A6-48F8-9169-892E0D792A53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61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1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1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-2"/>
            <a:ext cx="12192000" cy="2160000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96" y="5798441"/>
            <a:ext cx="1538002" cy="649580"/>
          </a:xfrm>
          <a:prstGeom prst="rect">
            <a:avLst/>
          </a:prstGeom>
        </p:spPr>
      </p:pic>
      <p:sp>
        <p:nvSpPr>
          <p:cNvPr id="4" name="Textfeld 3"/>
          <p:cNvSpPr txBox="1"/>
          <p:nvPr>
            <p:custDataLst>
              <p:tags r:id="rId2"/>
            </p:custDataLst>
          </p:nvPr>
        </p:nvSpPr>
        <p:spPr>
          <a:xfrm>
            <a:off x="413998" y="4712043"/>
            <a:ext cx="8944186" cy="4001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300"/>
              <a:t>Marino Mathys</a:t>
            </a:r>
            <a:endParaRPr lang="de-CH" sz="2300" dirty="0"/>
          </a:p>
        </p:txBody>
      </p:sp>
      <p:sp>
        <p:nvSpPr>
          <p:cNvPr id="7" name="Textfeld 6"/>
          <p:cNvSpPr txBox="1"/>
          <p:nvPr>
            <p:custDataLst>
              <p:tags r:id="rId3"/>
            </p:custDataLst>
          </p:nvPr>
        </p:nvSpPr>
        <p:spPr>
          <a:xfrm>
            <a:off x="413998" y="2872594"/>
            <a:ext cx="11365200" cy="63094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kumimoji="0" lang="de-CH" sz="4100" b="1" i="0" u="none" strike="noStrike" kern="1200" cap="none" spc="0" normalizeH="0" baseline="0" noProof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Informationen zum Projekt "DigiTax Uri"</a:t>
            </a:r>
            <a:endParaRPr lang="de-CH" sz="4100" b="1" dirty="0">
              <a:latin typeface="+mj-lt"/>
            </a:endParaRPr>
          </a:p>
        </p:txBody>
      </p:sp>
      <p:sp>
        <p:nvSpPr>
          <p:cNvPr id="8" name="Textfeld 7"/>
          <p:cNvSpPr txBox="1"/>
          <p:nvPr>
            <p:custDataLst>
              <p:tags r:id="rId4"/>
            </p:custDataLst>
          </p:nvPr>
        </p:nvSpPr>
        <p:spPr>
          <a:xfrm>
            <a:off x="413998" y="3624946"/>
            <a:ext cx="11365200" cy="470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Pct val="70000"/>
              <a:buFont typeface="Arial" panose="020B0604020202020204" pitchFamily="34" charset="0"/>
              <a:buChar char="​"/>
              <a:tabLst/>
              <a:defRPr/>
            </a:pPr>
            <a:endParaRPr kumimoji="0" lang="de-CH" sz="3400" b="0" i="0" u="none" strike="noStrike" kern="1200" cap="none" spc="0" normalizeH="0" baseline="0" noProof="0" dirty="0">
              <a:ln>
                <a:noFill/>
              </a:ln>
              <a:solidFill>
                <a:srgbClr val="1D18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>
            <p:custDataLst>
              <p:tags r:id="rId5"/>
            </p:custDataLst>
          </p:nvPr>
        </p:nvSpPr>
        <p:spPr>
          <a:xfrm>
            <a:off x="413998" y="5995205"/>
            <a:ext cx="6652724" cy="5627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Pct val="70000"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Steuerkommission
30. September 2021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1D18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63750" y="1439999"/>
            <a:ext cx="4654389" cy="4999989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063750" y="1008000"/>
            <a:ext cx="11226751" cy="393450"/>
          </a:xfrm>
        </p:spPr>
        <p:txBody>
          <a:bodyPr/>
          <a:lstStyle>
            <a:lvl1pPr>
              <a:tabLst>
                <a:tab pos="504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/>
              <a:t>Untertitel 1 einfügen	Untertitel 2 einfügen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7094699" y="1439998"/>
            <a:ext cx="4654389" cy="4999989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95102725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mit Leg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2063750" y="1506115"/>
            <a:ext cx="2400000" cy="221679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4" hasCustomPrompt="1"/>
            <p:custDataLst>
              <p:tags r:id="rId3"/>
            </p:custDataLst>
          </p:nvPr>
        </p:nvSpPr>
        <p:spPr>
          <a:xfrm>
            <a:off x="4768998" y="1514961"/>
            <a:ext cx="1896889" cy="2207953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Erklärung</a:t>
            </a:r>
            <a:br>
              <a:rPr lang="de-CH" dirty="0"/>
            </a:br>
            <a:r>
              <a:rPr lang="de-CH" dirty="0"/>
              <a:t>dazu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063750" y="1008000"/>
            <a:ext cx="11226751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/>
              <a:t>Untertitel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29" name="Inhaltsplatzhalter 3"/>
          <p:cNvSpPr>
            <a:spLocks noGrp="1"/>
          </p:cNvSpPr>
          <p:nvPr>
            <p:ph sz="half" idx="22"/>
            <p:custDataLst>
              <p:tags r:id="rId6"/>
            </p:custDataLst>
          </p:nvPr>
        </p:nvSpPr>
        <p:spPr>
          <a:xfrm>
            <a:off x="7146951" y="1536605"/>
            <a:ext cx="2400000" cy="218630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30" name="Inhaltsplatzhalter 3"/>
          <p:cNvSpPr>
            <a:spLocks noGrp="1"/>
          </p:cNvSpPr>
          <p:nvPr>
            <p:ph sz="half" idx="23" hasCustomPrompt="1"/>
            <p:custDataLst>
              <p:tags r:id="rId7"/>
            </p:custDataLst>
          </p:nvPr>
        </p:nvSpPr>
        <p:spPr>
          <a:xfrm>
            <a:off x="9852199" y="1545451"/>
            <a:ext cx="1896889" cy="2177463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Erklärung</a:t>
            </a:r>
            <a:br>
              <a:rPr lang="de-CH" dirty="0"/>
            </a:br>
            <a:r>
              <a:rPr lang="de-CH" dirty="0"/>
              <a:t>dazu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4"/>
            <p:custDataLst>
              <p:tags r:id="rId8"/>
            </p:custDataLst>
          </p:nvPr>
        </p:nvSpPr>
        <p:spPr>
          <a:xfrm>
            <a:off x="2063750" y="4236389"/>
            <a:ext cx="2400000" cy="221679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36" name="Inhaltsplatzhalter 3"/>
          <p:cNvSpPr>
            <a:spLocks noGrp="1"/>
          </p:cNvSpPr>
          <p:nvPr>
            <p:ph sz="half" idx="25" hasCustomPrompt="1"/>
            <p:custDataLst>
              <p:tags r:id="rId9"/>
            </p:custDataLst>
          </p:nvPr>
        </p:nvSpPr>
        <p:spPr>
          <a:xfrm>
            <a:off x="4768998" y="4245235"/>
            <a:ext cx="1896889" cy="2207953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Erklärung</a:t>
            </a:r>
            <a:br>
              <a:rPr lang="de-CH" dirty="0"/>
            </a:br>
            <a:r>
              <a:rPr lang="de-CH" dirty="0"/>
              <a:t>dazu</a:t>
            </a:r>
          </a:p>
        </p:txBody>
      </p:sp>
      <p:sp>
        <p:nvSpPr>
          <p:cNvPr id="37" name="Inhaltsplatzhalter 3"/>
          <p:cNvSpPr>
            <a:spLocks noGrp="1"/>
          </p:cNvSpPr>
          <p:nvPr>
            <p:ph sz="half" idx="26"/>
            <p:custDataLst>
              <p:tags r:id="rId10"/>
            </p:custDataLst>
          </p:nvPr>
        </p:nvSpPr>
        <p:spPr>
          <a:xfrm>
            <a:off x="7146951" y="4266879"/>
            <a:ext cx="2400000" cy="218630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spcAft>
                <a:spcPts val="400"/>
              </a:spcAft>
              <a:defRPr sz="2200"/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38" name="Inhaltsplatzhalter 3"/>
          <p:cNvSpPr>
            <a:spLocks noGrp="1"/>
          </p:cNvSpPr>
          <p:nvPr>
            <p:ph sz="half" idx="27" hasCustomPrompt="1"/>
            <p:custDataLst>
              <p:tags r:id="rId11"/>
            </p:custDataLst>
          </p:nvPr>
        </p:nvSpPr>
        <p:spPr>
          <a:xfrm>
            <a:off x="9852199" y="4275725"/>
            <a:ext cx="1896889" cy="2177463"/>
          </a:xfrm>
        </p:spPr>
        <p:txBody>
          <a:bodyPr anchor="ctr" anchorCtr="0"/>
          <a:lstStyle>
            <a:lvl1pPr>
              <a:spcAft>
                <a:spcPts val="400"/>
              </a:spcAft>
              <a:defRPr sz="1600" b="1">
                <a:latin typeface="+mj-lt"/>
              </a:defRPr>
            </a:lvl1pPr>
            <a:lvl2pPr>
              <a:spcAft>
                <a:spcPts val="400"/>
              </a:spcAft>
              <a:defRPr sz="2200"/>
            </a:lvl2pPr>
            <a:lvl3pPr>
              <a:spcAft>
                <a:spcPts val="400"/>
              </a:spcAft>
              <a:defRPr sz="2200"/>
            </a:lvl3pPr>
          </a:lstStyle>
          <a:p>
            <a:pPr lvl="0"/>
            <a:r>
              <a:rPr lang="de-CH" dirty="0"/>
              <a:t>Erklärung</a:t>
            </a:r>
            <a:br>
              <a:rPr lang="de-CH" dirty="0"/>
            </a:br>
            <a:r>
              <a:rPr lang="de-CH" dirty="0"/>
              <a:t>dazu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28" hasCustomPrompt="1"/>
            <p:custDataLst>
              <p:tags r:id="rId12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55556801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63750" y="1268413"/>
            <a:ext cx="9685338" cy="51847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350801454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63750" y="476672"/>
            <a:ext cx="9685338" cy="51847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41600" y="6021384"/>
            <a:ext cx="8280000" cy="864000"/>
          </a:xfrm>
        </p:spPr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280291" y="602128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80635587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sses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0" y="4493623"/>
            <a:ext cx="12192000" cy="2364377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2913" y="1440000"/>
            <a:ext cx="11306175" cy="2661737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42914" y="1008000"/>
            <a:ext cx="11306174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/>
              <a:t>Untertitel einfügen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19331915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ss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1" y="0"/>
            <a:ext cx="5962649" cy="6857999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239996" y="1008000"/>
            <a:ext cx="5472000" cy="983872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/>
              <a:t>Untertitel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  <p:custDataLst>
              <p:tags r:id="rId4"/>
            </p:custDataLst>
          </p:nvPr>
        </p:nvSpPr>
        <p:spPr>
          <a:xfrm>
            <a:off x="6239996" y="1439999"/>
            <a:ext cx="5472000" cy="49766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25413894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41749588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0618069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9753601" y="158400"/>
            <a:ext cx="1958396" cy="667951"/>
          </a:xfrm>
        </p:spPr>
        <p:txBody>
          <a:bodyPr/>
          <a:lstStyle>
            <a:lvl1pPr algn="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  <a:p>
            <a:pPr lvl="0"/>
            <a:r>
              <a:rPr lang="de-CH" dirty="0"/>
              <a:t>Kapitel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6432000" y="1404399"/>
            <a:ext cx="5760000" cy="1400347"/>
          </a:xfrm>
          <a:solidFill>
            <a:schemeClr val="tx2">
              <a:lumMod val="40000"/>
              <a:lumOff val="60000"/>
            </a:schemeClr>
          </a:solidFill>
        </p:spPr>
        <p:txBody>
          <a:bodyPr lIns="144000" tIns="144000" rIns="432000" bIns="144000">
            <a:spAutoFit/>
          </a:bodyPr>
          <a:lstStyle>
            <a:lvl1pPr>
              <a:defRPr sz="2300" b="1"/>
            </a:lvl1pPr>
            <a:lvl2pPr marL="288000" indent="-288000">
              <a:buFontTx/>
              <a:buBlip>
                <a:blip r:embed="rId7"/>
              </a:buBlip>
              <a:defRPr sz="2300"/>
            </a:lvl2pPr>
            <a:lvl3pPr marL="576000" indent="-288000">
              <a:buFontTx/>
              <a:buBlip>
                <a:blip r:embed="rId7"/>
              </a:buBlip>
              <a:defRPr sz="2300"/>
            </a:lvl3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30158322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9753601" y="158400"/>
            <a:ext cx="1958396" cy="667951"/>
          </a:xfrm>
        </p:spPr>
        <p:txBody>
          <a:bodyPr/>
          <a:lstStyle>
            <a:lvl1pPr algn="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  <a:p>
            <a:pPr lvl="0"/>
            <a:r>
              <a:rPr lang="de-CH" dirty="0"/>
              <a:t>Kapitel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0" y="1404399"/>
            <a:ext cx="5760000" cy="1400347"/>
          </a:xfrm>
          <a:solidFill>
            <a:schemeClr val="tx2">
              <a:lumMod val="40000"/>
              <a:lumOff val="60000"/>
            </a:schemeClr>
          </a:solidFill>
        </p:spPr>
        <p:txBody>
          <a:bodyPr lIns="432000" tIns="144000" rIns="144000" bIns="144000">
            <a:spAutoFit/>
          </a:bodyPr>
          <a:lstStyle>
            <a:lvl1pPr>
              <a:defRPr sz="2300" b="1"/>
            </a:lvl1pPr>
            <a:lvl2pPr marL="288000" indent="-288000">
              <a:buFontTx/>
              <a:buBlip>
                <a:blip r:embed="rId7"/>
              </a:buBlip>
              <a:defRPr sz="2300"/>
            </a:lvl2pPr>
            <a:lvl3pPr marL="576000" indent="-288000">
              <a:buFontTx/>
              <a:buBlip>
                <a:blip r:embed="rId7"/>
              </a:buBlip>
              <a:defRPr sz="2300"/>
            </a:lvl3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1892140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ues kap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-2"/>
            <a:ext cx="12192000" cy="6858002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0" y="832794"/>
            <a:ext cx="8280000" cy="858660"/>
          </a:xfrm>
          <a:solidFill>
            <a:schemeClr val="bg1"/>
          </a:solidFill>
        </p:spPr>
        <p:txBody>
          <a:bodyPr wrap="square" lIns="396000" tIns="144000" rIns="72000" bIns="144000" anchor="t" anchorCtr="0">
            <a:spAutoFit/>
          </a:bodyPr>
          <a:lstStyle>
            <a:lvl1pPr algn="l">
              <a:lnSpc>
                <a:spcPct val="90000"/>
              </a:lnSpc>
              <a:defRPr sz="4100" b="1" baseline="0"/>
            </a:lvl1pPr>
          </a:lstStyle>
          <a:p>
            <a:r>
              <a:rPr lang="de-CH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5457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10018207" y="158400"/>
            <a:ext cx="1693790" cy="667951"/>
          </a:xfrm>
        </p:spPr>
        <p:txBody>
          <a:bodyPr/>
          <a:lstStyle>
            <a:lvl1pPr algn="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  <a:p>
            <a:pPr lvl="0"/>
            <a:r>
              <a:rPr lang="de-CH" dirty="0"/>
              <a:t>Kapitel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2286001" y="5457653"/>
            <a:ext cx="7635600" cy="1400347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144000" tIns="144000" rIns="144000" bIns="144000" anchor="b" anchorCtr="0">
            <a:spAutoFit/>
          </a:bodyPr>
          <a:lstStyle>
            <a:lvl1pPr>
              <a:defRPr sz="2300" b="1"/>
            </a:lvl1pPr>
            <a:lvl2pPr marL="288000" indent="-288000">
              <a:buFontTx/>
              <a:buBlip>
                <a:blip r:embed="rId7"/>
              </a:buBlip>
              <a:defRPr sz="2300"/>
            </a:lvl2pPr>
            <a:lvl3pPr marL="576000" indent="-288000">
              <a:buFontTx/>
              <a:buBlip>
                <a:blip r:embed="rId7"/>
              </a:buBlip>
              <a:defRPr sz="2300"/>
            </a:lvl3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9061676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ox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9753601" y="158400"/>
            <a:ext cx="1958396" cy="667951"/>
          </a:xfrm>
        </p:spPr>
        <p:txBody>
          <a:bodyPr/>
          <a:lstStyle>
            <a:lvl1pPr algn="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  <a:p>
            <a:pPr lvl="0"/>
            <a:r>
              <a:rPr lang="de-CH" dirty="0"/>
              <a:t>Kapitel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7"/>
            <p:custDataLst>
              <p:tags r:id="rId4"/>
            </p:custDataLst>
          </p:nvPr>
        </p:nvSpPr>
        <p:spPr>
          <a:xfrm>
            <a:off x="2286001" y="1404000"/>
            <a:ext cx="7635600" cy="1400347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144000" tIns="144000" rIns="144000" bIns="144000">
            <a:spAutoFit/>
          </a:bodyPr>
          <a:lstStyle>
            <a:lvl1pPr>
              <a:defRPr sz="2300" b="1"/>
            </a:lvl1pPr>
            <a:lvl2pPr marL="288000" indent="-288000">
              <a:buFontTx/>
              <a:buBlip>
                <a:blip r:embed="rId7"/>
              </a:buBlip>
              <a:defRPr sz="2300"/>
            </a:lvl2pPr>
            <a:lvl3pPr marL="576000" indent="-288000">
              <a:buFontTx/>
              <a:buBlip>
                <a:blip r:embed="rId7"/>
              </a:buBlip>
              <a:defRPr sz="2300"/>
            </a:lvl3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86839797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304925"/>
            <a:ext cx="4118565" cy="5064033"/>
          </a:xfrm>
          <a:prstGeom prst="rect">
            <a:avLst/>
          </a:prstGeom>
          <a:effectLst>
            <a:outerShdw blurRad="317500" dist="50800" dir="5400000" sx="99000" sy="99000" algn="ctr" rotWithShape="0">
              <a:srgbClr val="000000"/>
            </a:outerShdw>
          </a:effectLst>
        </p:spPr>
      </p:pic>
      <p:sp>
        <p:nvSpPr>
          <p:cNvPr id="7" name="Textplatzhalter 4"/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5034224" y="1"/>
            <a:ext cx="7157776" cy="1900819"/>
          </a:xfrm>
          <a:solidFill>
            <a:schemeClr val="bg2">
              <a:lumMod val="90000"/>
            </a:schemeClr>
          </a:solidFill>
        </p:spPr>
        <p:txBody>
          <a:bodyPr wrap="square" lIns="180000" tIns="1044000" rIns="360000" bIns="144000">
            <a:spAutoFit/>
          </a:bodyPr>
          <a:lstStyle>
            <a:lvl1pPr algn="l">
              <a:defRPr sz="2300">
                <a:solidFill>
                  <a:schemeClr val="tx1"/>
                </a:solidFill>
              </a:defRPr>
            </a:lvl1pPr>
            <a:lvl2pPr marL="288000" indent="-288000" algn="l">
              <a:buFontTx/>
              <a:buBlip>
                <a:blip r:embed="rId5"/>
              </a:buBlip>
              <a:defRPr sz="2300">
                <a:solidFill>
                  <a:schemeClr val="tx1"/>
                </a:solidFill>
              </a:defRPr>
            </a:lvl2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053" y="5758249"/>
            <a:ext cx="1538000" cy="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r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12192000" cy="685714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692053" y="0"/>
            <a:ext cx="5499947" cy="1817719"/>
          </a:xfrm>
          <a:solidFill>
            <a:schemeClr val="tx1">
              <a:lumMod val="25000"/>
              <a:lumOff val="75000"/>
            </a:schemeClr>
          </a:solidFill>
        </p:spPr>
        <p:txBody>
          <a:bodyPr wrap="square" lIns="180000" tIns="1044000" rIns="360000" bIns="144000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marL="288000" indent="-288000" algn="l">
              <a:buFontTx/>
              <a:buBlip>
                <a:blip r:embed="rId6"/>
              </a:buBlip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052" y="5758249"/>
            <a:ext cx="1538002" cy="64957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55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immungs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platzhalter 4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3197013" y="0"/>
            <a:ext cx="8994987" cy="1817719"/>
          </a:xfrm>
          <a:solidFill>
            <a:schemeClr val="tx2">
              <a:lumMod val="40000"/>
              <a:lumOff val="60000"/>
            </a:schemeClr>
          </a:solidFill>
        </p:spPr>
        <p:txBody>
          <a:bodyPr wrap="square" lIns="180000" tIns="1044000" rIns="360000" bIns="144000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marL="288000" indent="-288000" algn="l">
              <a:buFontTx/>
              <a:buBlip>
                <a:blip r:embed="rId5"/>
              </a:buBlip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052" y="5758249"/>
            <a:ext cx="1538002" cy="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5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r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052" y="5758249"/>
            <a:ext cx="1538002" cy="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12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chs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79999" y="1371601"/>
            <a:ext cx="11232000" cy="197149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100" baseline="0"/>
            </a:lvl1pPr>
          </a:lstStyle>
          <a:p>
            <a:r>
              <a:rPr lang="de-CH" dirty="0"/>
              <a:t>Referatswechsel: Titel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479999" y="3332701"/>
            <a:ext cx="11231999" cy="997641"/>
          </a:xfrm>
        </p:spPr>
        <p:txBody>
          <a:bodyPr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de-CH" dirty="0"/>
              <a:t>Untertitel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70" y="5798441"/>
            <a:ext cx="1538002" cy="649580"/>
          </a:xfrm>
          <a:prstGeom prst="rect">
            <a:avLst/>
          </a:prstGeom>
        </p:spPr>
      </p:pic>
      <p:sp>
        <p:nvSpPr>
          <p:cNvPr id="9" name="Textfeld 8"/>
          <p:cNvSpPr txBox="1"/>
          <p:nvPr>
            <p:custDataLst>
              <p:tags r:id="rId3"/>
            </p:custDataLst>
          </p:nvPr>
        </p:nvSpPr>
        <p:spPr>
          <a:xfrm>
            <a:off x="485118" y="4666323"/>
            <a:ext cx="8944186" cy="4001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300"/>
              <a:t>Marino Mathys</a:t>
            </a:r>
            <a:endParaRPr lang="de-CH" sz="2300" dirty="0"/>
          </a:p>
        </p:txBody>
      </p:sp>
      <p:sp>
        <p:nvSpPr>
          <p:cNvPr id="4" name="Textfeld 3"/>
          <p:cNvSpPr txBox="1"/>
          <p:nvPr>
            <p:custDataLst>
              <p:tags r:id="rId4"/>
            </p:custDataLst>
          </p:nvPr>
        </p:nvSpPr>
        <p:spPr>
          <a:xfrm>
            <a:off x="3432700" y="0"/>
            <a:ext cx="8759300" cy="681107"/>
          </a:xfrm>
          <a:prstGeom prst="rect">
            <a:avLst/>
          </a:prstGeom>
          <a:noFill/>
        </p:spPr>
        <p:txBody>
          <a:bodyPr wrap="square" tIns="324000" rIns="360000" bIns="0" rtlCol="0">
            <a:spAutoFit/>
          </a:bodyPr>
          <a:lstStyle/>
          <a:p>
            <a:pPr lvl="0" algn="r"/>
            <a:r>
              <a:rPr lang="de-CH" sz="2300"/>
              <a:t>Finanzdirektion</a:t>
            </a:r>
            <a:endParaRPr lang="de-CH" sz="2300" dirty="0"/>
          </a:p>
        </p:txBody>
      </p:sp>
      <p:sp>
        <p:nvSpPr>
          <p:cNvPr id="10" name="Textfeld 9"/>
          <p:cNvSpPr txBox="1"/>
          <p:nvPr>
            <p:custDataLst>
              <p:tags r:id="rId5"/>
            </p:custDataLst>
          </p:nvPr>
        </p:nvSpPr>
        <p:spPr>
          <a:xfrm>
            <a:off x="413998" y="5866965"/>
            <a:ext cx="6652724" cy="69095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Tx/>
              <a:buSzPct val="70000"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182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Steuerkommission
30. September 2021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1D18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118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gel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02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-2"/>
            <a:ext cx="12192000" cy="6858002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0" y="-2"/>
            <a:ext cx="8280000" cy="1426508"/>
          </a:xfrm>
          <a:solidFill>
            <a:schemeClr val="tx1"/>
          </a:solidFill>
        </p:spPr>
        <p:txBody>
          <a:bodyPr lIns="396000" tIns="144000" rIns="144000" bIns="144000" anchor="t" anchorCtr="0">
            <a:spAutoFit/>
          </a:bodyPr>
          <a:lstStyle>
            <a:lvl1pPr algn="l">
              <a:lnSpc>
                <a:spcPct val="90000"/>
              </a:lnSpc>
              <a:defRPr sz="4100" b="1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Herzlichen Dank </a:t>
            </a:r>
            <a:br>
              <a:rPr lang="de-CH" dirty="0"/>
            </a:br>
            <a:r>
              <a:rPr lang="de-CH" dirty="0"/>
              <a:t>für Ihre Aufmerksamkeit!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70" y="5798441"/>
            <a:ext cx="1538002" cy="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83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63750" y="1268413"/>
            <a:ext cx="9685338" cy="5184775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193893015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63750" y="1439999"/>
            <a:ext cx="9685338" cy="5013051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063750" y="1008000"/>
            <a:ext cx="9685338" cy="356419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/>
              <a:t>Untertitel einfügen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418755388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63750" y="1256194"/>
            <a:ext cx="4628263" cy="242753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  <p:custDataLst>
              <p:tags r:id="rId3"/>
            </p:custDataLst>
          </p:nvPr>
        </p:nvSpPr>
        <p:spPr>
          <a:xfrm>
            <a:off x="7120825" y="1256193"/>
            <a:ext cx="4628263" cy="242753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6"/>
            <p:custDataLst>
              <p:tags r:id="rId4"/>
            </p:custDataLst>
          </p:nvPr>
        </p:nvSpPr>
        <p:spPr>
          <a:xfrm>
            <a:off x="2063750" y="4025657"/>
            <a:ext cx="4628263" cy="242753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7"/>
            <p:custDataLst>
              <p:tags r:id="rId5"/>
            </p:custDataLst>
          </p:nvPr>
        </p:nvSpPr>
        <p:spPr>
          <a:xfrm>
            <a:off x="7120825" y="4025656"/>
            <a:ext cx="4628263" cy="242753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00085" y="5257952"/>
            <a:ext cx="368301" cy="153889"/>
          </a:xfrm>
        </p:spPr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10978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en/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79493" y="1439999"/>
            <a:ext cx="9669595" cy="2322103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079493" y="1008000"/>
            <a:ext cx="11226751" cy="393450"/>
          </a:xfrm>
        </p:spPr>
        <p:txBody>
          <a:bodyPr/>
          <a:lstStyle>
            <a:lvl1pPr>
              <a:tabLst>
                <a:tab pos="4320000" algn="l"/>
              </a:tabLst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CH" dirty="0"/>
              <a:t>Untertitel einfügen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/>
            <p:custDataLst>
              <p:tags r:id="rId5"/>
            </p:custDataLst>
          </p:nvPr>
        </p:nvSpPr>
        <p:spPr>
          <a:xfrm>
            <a:off x="2079493" y="4087405"/>
            <a:ext cx="9669595" cy="2322103"/>
          </a:xfrm>
        </p:spPr>
        <p:txBody>
          <a:bodyPr/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10280291" y="120468"/>
            <a:ext cx="1468797" cy="667951"/>
          </a:xfrm>
        </p:spPr>
        <p:txBody>
          <a:bodyPr/>
          <a:lstStyle>
            <a:lvl1pPr algn="r">
              <a:spcAft>
                <a:spcPts val="0"/>
              </a:spcAft>
              <a:tabLst>
                <a:tab pos="1436688" algn="l"/>
              </a:tabLst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de-CH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48063969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ags" Target="../tags/tag2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ags" Target="../tags/tag20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4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75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10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107.xml"/><Relationship Id="rId5" Type="http://schemas.openxmlformats.org/officeDocument/2006/relationships/theme" Target="../theme/theme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5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6"/>
            <a:ext cx="10515600" cy="12811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D4A60A42-4997-4C86-9157-2AAD65513192}" type="datetimeFigureOut">
              <a:rPr lang="de-CH" smtClean="0"/>
              <a:t>04.11.2021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94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SzPct val="70000"/>
        <a:buFont typeface="Arial" panose="020B0604020202020204" pitchFamily="34" charset="0"/>
        <a:buChar char="​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1" userDrawn="1">
          <p15:clr>
            <a:srgbClr val="F26B43"/>
          </p15:clr>
        </p15:guide>
        <p15:guide id="2" pos="73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>
            <p:custDataLst>
              <p:tags r:id="rId10"/>
            </p:custDataLst>
          </p:nvPr>
        </p:nvSpPr>
        <p:spPr>
          <a:xfrm>
            <a:off x="0" y="0"/>
            <a:ext cx="164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solidFill>
                <a:schemeClr val="tx1"/>
              </a:solidFill>
            </a:endParaRPr>
          </a:p>
          <a:p>
            <a:pPr algn="ctr"/>
            <a:endParaRPr lang="de-CH" sz="1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641600" y="-1"/>
            <a:ext cx="8280000" cy="864000"/>
          </a:xfrm>
          <a:prstGeom prst="rect">
            <a:avLst/>
          </a:prstGeom>
          <a:solidFill>
            <a:schemeClr val="tx1"/>
          </a:solidFill>
        </p:spPr>
        <p:txBody>
          <a:bodyPr vert="horz" lIns="432000" tIns="72000" rIns="72000" bIns="36000" rtlCol="0" anchor="b" anchorCtr="0">
            <a:noAutofit/>
          </a:bodyPr>
          <a:lstStyle/>
          <a:p>
            <a:r>
              <a:rPr lang="de-CH" dirty="0"/>
              <a:t>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2063750" y="1268413"/>
            <a:ext cx="9685337" cy="5184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500085" y="5257952"/>
            <a:ext cx="368301" cy="1538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65A3E7D-0018-4715-8B3D-68E2BF3AD98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feld 8"/>
          <p:cNvSpPr txBox="1"/>
          <p:nvPr>
            <p:custDataLst>
              <p:tags r:id="rId14"/>
            </p:custDataLst>
          </p:nvPr>
        </p:nvSpPr>
        <p:spPr>
          <a:xfrm>
            <a:off x="188948" y="4438406"/>
            <a:ext cx="13331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cap="all" baseline="0">
                <a:latin typeface="Calibri" panose="020F0502020204030204" pitchFamily="34" charset="0"/>
              </a:rPr>
              <a:t>Finanzdirektion
Amt für Informatik</a:t>
            </a:r>
            <a:endParaRPr lang="de-CH" sz="1000" cap="all" baseline="0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>
            <p:custDataLst>
              <p:tags r:id="rId15"/>
            </p:custDataLst>
          </p:nvPr>
        </p:nvSpPr>
        <p:spPr>
          <a:xfrm>
            <a:off x="188948" y="5257953"/>
            <a:ext cx="4267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cap="none" baseline="0" dirty="0">
                <a:latin typeface="Calibri" panose="020F0502020204030204" pitchFamily="34" charset="0"/>
              </a:rPr>
              <a:t>Seite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0" y="5928360"/>
            <a:ext cx="1244617" cy="524691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>
            <p:custDataLst>
              <p:tags r:id="rId16"/>
            </p:custDataLst>
          </p:nvPr>
        </p:nvSpPr>
        <p:spPr>
          <a:xfrm>
            <a:off x="190800" y="5425200"/>
            <a:ext cx="1332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00"/>
              <a:t>30. September 2021</a:t>
            </a:r>
            <a:endParaRPr lang="de-CH" sz="1000" dirty="0"/>
          </a:p>
        </p:txBody>
      </p:sp>
      <p:sp>
        <p:nvSpPr>
          <p:cNvPr id="4" name="Textfeld 3"/>
          <p:cNvSpPr txBox="1"/>
          <p:nvPr userDrawn="1">
            <p:custDataLst>
              <p:tags r:id="rId17"/>
            </p:custDataLst>
          </p:nvPr>
        </p:nvSpPr>
        <p:spPr>
          <a:xfrm>
            <a:off x="188948" y="3859200"/>
            <a:ext cx="1333147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2171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90" r:id="rId8"/>
  </p:sldLayoutIdLst>
  <p:transition spd="med">
    <p:pull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0"/>
        </a:spcAft>
        <a:buNone/>
        <a:defRPr sz="3000" b="1" kern="1200" baseline="0">
          <a:solidFill>
            <a:schemeClr val="accent1"/>
          </a:solidFill>
          <a:latin typeface="Calibri" panose="020F0502020204030204" pitchFamily="34" charset="0"/>
          <a:ea typeface="+mj-ea"/>
          <a:cs typeface="DINPro-Bold" panose="020B0804020101020102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​"/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9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9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9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9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130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0" y="-1"/>
            <a:ext cx="9921600" cy="864000"/>
          </a:xfrm>
          <a:prstGeom prst="rect">
            <a:avLst/>
          </a:prstGeom>
          <a:solidFill>
            <a:schemeClr val="tx1"/>
          </a:solidFill>
        </p:spPr>
        <p:txBody>
          <a:bodyPr vert="horz" lIns="432000" tIns="72000" rIns="72000" bIns="36000" rtlCol="0" anchor="b" anchorCtr="0">
            <a:noAutofit/>
          </a:bodyPr>
          <a:lstStyle/>
          <a:p>
            <a:r>
              <a:rPr lang="de-CH" dirty="0"/>
              <a:t>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442912" y="1268413"/>
            <a:ext cx="11306176" cy="4251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675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</p:sldLayoutIdLst>
  <p:transition spd="med">
    <p:pull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0"/>
        </a:spcAft>
        <a:buNone/>
        <a:defRPr sz="3000" b="1" kern="1200" baseline="0">
          <a:solidFill>
            <a:schemeClr val="accent1"/>
          </a:solidFill>
          <a:latin typeface="Calibri" panose="020F0502020204030204" pitchFamily="34" charset="0"/>
          <a:ea typeface="+mj-ea"/>
          <a:cs typeface="DINPro-Bold" panose="020B0804020101020102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​"/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12"/>
        </a:buBlip>
        <a:defRPr sz="23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40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0" y="0"/>
            <a:ext cx="9921600" cy="864000"/>
          </a:xfrm>
          <a:prstGeom prst="rect">
            <a:avLst/>
          </a:prstGeom>
          <a:solidFill>
            <a:schemeClr val="tx1"/>
          </a:solidFill>
        </p:spPr>
        <p:txBody>
          <a:bodyPr vert="horz" lIns="432000" tIns="144000" rIns="72000" bIns="180000" rtlCol="0" anchor="b" anchorCtr="0">
            <a:norm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200" y="1825626"/>
            <a:ext cx="10515600" cy="22993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/>
              <a:t>Textmasterformat </a:t>
            </a:r>
          </a:p>
          <a:p>
            <a:pPr lvl="1"/>
            <a:r>
              <a:rPr lang="de-CH" dirty="0"/>
              <a:t>bearbeiten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64BD9067-4B22-4591-B0DB-BB0697601439}" type="datetime1">
              <a:rPr lang="de-CH" smtClean="0"/>
              <a:t>04.11.2021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9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SzPct val="70000"/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SzPct val="70000"/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.ch/digita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63750" y="1211399"/>
            <a:ext cx="9693804" cy="5207784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de-CH" b="1" dirty="0">
                <a:latin typeface="Calibri"/>
                <a:cs typeface="Calibri"/>
              </a:rPr>
              <a:t>Was ändert sich?</a:t>
            </a:r>
            <a:endParaRPr lang="en-US" dirty="0"/>
          </a:p>
          <a:p>
            <a:pPr marL="287655" lvl="1" indent="-287655">
              <a:spcAft>
                <a:spcPts val="1200"/>
              </a:spcAft>
            </a:pPr>
            <a:r>
              <a:rPr lang="de-CH" dirty="0">
                <a:latin typeface="Calibri"/>
                <a:cs typeface="Calibri"/>
              </a:rPr>
              <a:t>Einführung elektronische Steuererklärung </a:t>
            </a:r>
            <a:r>
              <a:rPr lang="de-CH" b="1" dirty="0" err="1">
                <a:latin typeface="Calibri"/>
                <a:cs typeface="Calibri"/>
              </a:rPr>
              <a:t>eTax.UR</a:t>
            </a:r>
            <a:r>
              <a:rPr lang="de-CH" dirty="0">
                <a:latin typeface="Calibri"/>
                <a:cs typeface="Calibri"/>
              </a:rPr>
              <a:t> ab Februar 2022 – aufgrund Volksabstimmung vom Oktober 2019 mit 73 % Ja-Stimmenanteil</a:t>
            </a:r>
            <a:endParaRPr lang="en-US" dirty="0">
              <a:latin typeface="Calibri"/>
              <a:cs typeface="Calibri"/>
            </a:endParaRPr>
          </a:p>
          <a:p>
            <a:pPr marL="287655" lvl="1" indent="-287655">
              <a:spcAft>
                <a:spcPts val="1200"/>
              </a:spcAft>
            </a:pPr>
            <a:r>
              <a:rPr lang="de-CH" dirty="0">
                <a:latin typeface="Calibri"/>
                <a:cs typeface="Calibri"/>
              </a:rPr>
              <a:t>B</a:t>
            </a:r>
            <a:r>
              <a:rPr lang="de-CH" dirty="0" smtClean="0">
                <a:latin typeface="Calibri"/>
                <a:cs typeface="Calibri"/>
              </a:rPr>
              <a:t>isherige </a:t>
            </a:r>
            <a:r>
              <a:rPr lang="de-CH" dirty="0">
                <a:latin typeface="Calibri"/>
                <a:cs typeface="Calibri"/>
              </a:rPr>
              <a:t>Excel-Steuererklärung wird nicht mehr angeboten</a:t>
            </a:r>
          </a:p>
          <a:p>
            <a:pPr marL="0" lvl="1" indent="0">
              <a:buNone/>
            </a:pPr>
            <a:endParaRPr lang="de-CH" dirty="0"/>
          </a:p>
          <a:p>
            <a:pPr marL="0" lvl="1" indent="0">
              <a:spcAft>
                <a:spcPts val="1200"/>
              </a:spcAft>
              <a:buNone/>
            </a:pPr>
            <a:r>
              <a:rPr lang="de-CH" b="1" dirty="0">
                <a:latin typeface="Calibri"/>
                <a:cs typeface="Calibri"/>
              </a:rPr>
              <a:t>Welche Vorteile bringt mir </a:t>
            </a:r>
            <a:r>
              <a:rPr lang="de-CH" b="1" dirty="0" err="1">
                <a:latin typeface="Calibri"/>
                <a:cs typeface="Calibri"/>
              </a:rPr>
              <a:t>eTax.UR</a:t>
            </a:r>
            <a:r>
              <a:rPr lang="de-CH" b="1" dirty="0">
                <a:latin typeface="Calibri"/>
                <a:cs typeface="Calibri"/>
              </a:rPr>
              <a:t>?</a:t>
            </a:r>
            <a:endParaRPr lang="de-CH" b="1" dirty="0">
              <a:cs typeface="Calibri"/>
            </a:endParaRPr>
          </a:p>
          <a:p>
            <a:pPr marL="287655" lvl="1" indent="-287655">
              <a:spcAft>
                <a:spcPts val="1200"/>
              </a:spcAft>
            </a:pPr>
            <a:r>
              <a:rPr lang="de-CH" dirty="0">
                <a:latin typeface="Calibri"/>
                <a:cs typeface="Calibri"/>
              </a:rPr>
              <a:t>E</a:t>
            </a:r>
            <a:r>
              <a:rPr lang="de-CH" dirty="0" smtClean="0">
                <a:latin typeface="Calibri"/>
                <a:cs typeface="Calibri"/>
              </a:rPr>
              <a:t>infache </a:t>
            </a:r>
            <a:r>
              <a:rPr lang="de-CH" dirty="0">
                <a:latin typeface="Calibri"/>
                <a:cs typeface="Calibri"/>
              </a:rPr>
              <a:t>Handhabung – logischer Aufbau – Bedienung auch mit Handy/Tablet</a:t>
            </a:r>
          </a:p>
          <a:p>
            <a:pPr marL="287655" lvl="1" indent="-287655">
              <a:spcAft>
                <a:spcPts val="1200"/>
              </a:spcAft>
            </a:pPr>
            <a:r>
              <a:rPr lang="de-CH" dirty="0">
                <a:latin typeface="Calibri"/>
                <a:cs typeface="Calibri"/>
              </a:rPr>
              <a:t>Sichere und unterschriftsfreie elektronische Einreichung der Steuererklärung </a:t>
            </a:r>
            <a:br>
              <a:rPr lang="de-CH" dirty="0">
                <a:latin typeface="Calibri"/>
                <a:cs typeface="Calibri"/>
              </a:rPr>
            </a:br>
            <a:r>
              <a:rPr lang="de-CH" dirty="0">
                <a:latin typeface="Calibri"/>
                <a:cs typeface="Calibri"/>
              </a:rPr>
              <a:t>inkl. Belege</a:t>
            </a:r>
          </a:p>
          <a:p>
            <a:pPr marL="287655" lvl="1" indent="-287655">
              <a:spcAft>
                <a:spcPts val="1200"/>
              </a:spcAft>
            </a:pPr>
            <a:r>
              <a:rPr lang="de-CH" dirty="0"/>
              <a:t>Vorausgefüllte Personalien, Übernahme der Vorjahresdaten ab Steuerperiode 2022, </a:t>
            </a:r>
            <a:r>
              <a:rPr lang="de-CH" dirty="0" err="1"/>
              <a:t>Plausibilisierungen</a:t>
            </a:r>
            <a:r>
              <a:rPr lang="de-CH" dirty="0"/>
              <a:t>, Kontexthilfen</a:t>
            </a:r>
            <a:endParaRPr lang="de-CH" dirty="0">
              <a:cs typeface="Calibri" panose="020F0502020204030204" pitchFamily="34" charset="0"/>
            </a:endParaRPr>
          </a:p>
          <a:p>
            <a:pPr marL="287655" lvl="1" indent="-287655"/>
            <a:r>
              <a:rPr lang="de-CH" dirty="0">
                <a:latin typeface="Calibri"/>
                <a:cs typeface="Calibri"/>
              </a:rPr>
              <a:t>Effizienzgewinne und Einsparungen bei der Weiterbearbeitung durch die Verwaltung</a:t>
            </a:r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1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Elektronische Steuererklärung </a:t>
            </a:r>
            <a:r>
              <a:rPr lang="de-CH" dirty="0" err="1"/>
              <a:t>eTax.UR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956145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63750" y="1194466"/>
            <a:ext cx="9694198" cy="5013051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de-CH" b="1" dirty="0">
                <a:latin typeface="Calibri"/>
                <a:cs typeface="Calibri"/>
              </a:rPr>
              <a:t>Was muss ich machen?</a:t>
            </a:r>
            <a:endParaRPr lang="en-US" dirty="0"/>
          </a:p>
          <a:p>
            <a:pPr marL="287655" lvl="1" indent="-287655">
              <a:spcAft>
                <a:spcPts val="1200"/>
              </a:spcAft>
            </a:pPr>
            <a:r>
              <a:rPr lang="de-CH" dirty="0">
                <a:latin typeface="Calibri"/>
                <a:cs typeface="Calibri"/>
              </a:rPr>
              <a:t>Versand Aktivierungsschreiben via Post mit notwendigen Informationen zu </a:t>
            </a:r>
            <a:r>
              <a:rPr lang="de-CH" dirty="0" err="1">
                <a:latin typeface="Calibri"/>
                <a:cs typeface="Calibri"/>
              </a:rPr>
              <a:t>eTax.UR</a:t>
            </a:r>
            <a:r>
              <a:rPr lang="de-CH" dirty="0">
                <a:latin typeface="Calibri"/>
                <a:cs typeface="Calibri"/>
              </a:rPr>
              <a:t> folgt Anfang Februar 2022</a:t>
            </a:r>
            <a:endParaRPr lang="en-US" dirty="0">
              <a:latin typeface="Calibri"/>
              <a:cs typeface="Calibri"/>
            </a:endParaRPr>
          </a:p>
          <a:p>
            <a:pPr marL="287655" lvl="1" indent="-287655"/>
            <a:r>
              <a:rPr lang="de-CH" dirty="0">
                <a:latin typeface="Calibri"/>
                <a:cs typeface="Calibri"/>
              </a:rPr>
              <a:t>Unterstützung der Steuerpflichtigen mit verschiedenen Diensten / Angeboten</a:t>
            </a:r>
          </a:p>
          <a:p>
            <a:pPr marL="575945" lvl="2" indent="-287655">
              <a:spcAft>
                <a:spcPts val="1200"/>
              </a:spcAft>
            </a:pPr>
            <a:r>
              <a:rPr lang="de-CH" dirty="0"/>
              <a:t>z.B. Videos, Kundencenter, Hotline, Schulungen, Online-Hilfe</a:t>
            </a:r>
            <a:endParaRPr lang="de-CH" dirty="0">
              <a:cs typeface="Calibri" panose="020F0502020204030204" pitchFamily="34" charset="0"/>
            </a:endParaRPr>
          </a:p>
          <a:p>
            <a:pPr marL="287655" lvl="1" indent="-287655">
              <a:spcAft>
                <a:spcPts val="1200"/>
              </a:spcAft>
            </a:pPr>
            <a:r>
              <a:rPr lang="de-CH" dirty="0">
                <a:latin typeface="Calibri"/>
                <a:cs typeface="Calibri"/>
              </a:rPr>
              <a:t>Steuererklärungsformulare in Papierform – Bezug über Gemeindesteuerämter</a:t>
            </a:r>
          </a:p>
          <a:p>
            <a:pPr marL="287655" lvl="1" indent="-287655"/>
            <a:r>
              <a:rPr lang="de-CH" dirty="0"/>
              <a:t>Weitere Informationen: </a:t>
            </a:r>
            <a:r>
              <a:rPr lang="de-CH" dirty="0">
                <a:hlinkClick r:id="rId3"/>
              </a:rPr>
              <a:t>www.ur.ch/digitax</a:t>
            </a:r>
            <a:endParaRPr lang="de-CH" dirty="0">
              <a:cs typeface="Calibri" panose="020F0502020204030204" pitchFamily="34" charset="0"/>
            </a:endParaRPr>
          </a:p>
          <a:p>
            <a:pPr marL="287655" lvl="1" indent="-287655">
              <a:spcAft>
                <a:spcPts val="1600"/>
              </a:spcAft>
            </a:pPr>
            <a:endParaRPr lang="de-CH" dirty="0">
              <a:cs typeface="Calibri" panose="020F0502020204030204" pitchFamily="34" charset="0"/>
            </a:endParaRPr>
          </a:p>
          <a:p>
            <a:pPr marL="0" lvl="1" indent="0" algn="ctr">
              <a:buNone/>
            </a:pPr>
            <a:r>
              <a:rPr lang="de-CH" sz="2800" b="1" dirty="0">
                <a:latin typeface="Calibri"/>
                <a:cs typeface="Calibri"/>
              </a:rPr>
              <a:t>Überzeugen Sie sich selbst und sehen Sie </a:t>
            </a:r>
            <a:endParaRPr lang="en-US" sz="2800" b="1" dirty="0">
              <a:cs typeface="Calibri" panose="020F0502020204030204" pitchFamily="34" charset="0"/>
            </a:endParaRPr>
          </a:p>
          <a:p>
            <a:pPr marL="0" lvl="1" indent="0" algn="ctr">
              <a:buNone/>
            </a:pPr>
            <a:r>
              <a:rPr lang="de-CH" sz="2800" b="1" dirty="0">
                <a:latin typeface="Calibri"/>
                <a:cs typeface="Calibri"/>
              </a:rPr>
              <a:t>das Motivationsvideo mit Sandra und Bruno Risi </a:t>
            </a:r>
            <a:r>
              <a:rPr lang="de-CH" sz="2800" b="1" dirty="0" smtClean="0">
                <a:latin typeface="Calibri"/>
                <a:cs typeface="Calibri"/>
              </a:rPr>
              <a:t>an</a:t>
            </a:r>
          </a:p>
          <a:p>
            <a:pPr marL="0" lvl="1" indent="0" algn="ctr">
              <a:buNone/>
            </a:pPr>
            <a:endParaRPr lang="en-US" sz="1000" b="1" dirty="0">
              <a:cs typeface="Calibri" panose="020F0502020204030204" pitchFamily="34" charset="0"/>
            </a:endParaRPr>
          </a:p>
          <a:p>
            <a:pPr marL="0" lvl="1" indent="0" algn="ctr">
              <a:buNone/>
            </a:pPr>
            <a:r>
              <a:rPr lang="de-CH" sz="2800" b="1" dirty="0">
                <a:latin typeface="Calibri"/>
                <a:cs typeface="Calibri"/>
              </a:rPr>
              <a:t>        </a:t>
            </a:r>
            <a:r>
              <a:rPr lang="de-CH" sz="2800" b="1" dirty="0" err="1">
                <a:latin typeface="Calibri"/>
                <a:cs typeface="Calibri"/>
              </a:rPr>
              <a:t>eTax.UR</a:t>
            </a:r>
            <a:r>
              <a:rPr lang="de-CH" sz="2800" b="1" dirty="0">
                <a:latin typeface="Calibri"/>
                <a:cs typeface="Calibri"/>
              </a:rPr>
              <a:t> - Steuern leicht gemacht!</a:t>
            </a:r>
            <a:endParaRPr lang="de-CH" sz="2800" b="1" dirty="0">
              <a:cs typeface="Calibri" panose="020F0502020204030204" pitchFamily="34" charset="0"/>
            </a:endParaRPr>
          </a:p>
          <a:p>
            <a:pPr marL="287655" lvl="1" indent="-287655" algn="ctr">
              <a:spcAft>
                <a:spcPts val="1200"/>
              </a:spcAft>
            </a:pPr>
            <a:endParaRPr lang="de-CH" dirty="0">
              <a:cs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3E7D-0018-4715-8B3D-68E2BF3AD988}" type="slidenum">
              <a:rPr lang="de-CH" smtClean="0"/>
              <a:t>2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Elektronische Steuererklärung </a:t>
            </a:r>
            <a:r>
              <a:rPr lang="de-CH" dirty="0" err="1"/>
              <a:t>eTax.UR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6589670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15050208344992196010&quot; ShowField=&quot;false&quot; /&gt;&#10;        &lt;Field Id=&quot;2015050409230571862545&quot; ShowField=&quot;false&quot; /&gt;&#10;        &lt;Field Id=&quot;2015112410525896344021&quot; ShowField=&quot;false&quot; /&gt;&#10;        &lt;Field Id=&quot;2015061707085003119930&quot; ShowField=&quot;false&quot; /&gt;&#10;        &lt;Field Id=&quot;2015060515035698321636&quot; ShowField=&quot;false&quot; /&gt;&#10;        &lt;Field Id=&quot;2015061707074509117199&quot; ShowField=&quot;false&quot; /&gt;&#10;        &lt;Field Id=&quot;2014100713520656170131&quot; ShowField=&quot;false&quot; /&gt;&#10;        &lt;Field Id=&quot;2014100815534870815593&quot; ShowField=&quot;false&quot; /&gt;&#10;        &lt;Field Id=&quot;2014100713520983817455&quot; ShowField=&quot;false&quot; /&gt;&#10;        &lt;Field Id=&quot;2014102008381419767757&quot; ShowField=&quot;false&quot; /&gt;&#10;        &lt;Field Id=&quot;2010110313382911123043&quot; ShowField=&quot;false&quot; /&gt;&#10;        &lt;Field Id=&quot;2016022409393107506130&quot; ShowField=&quot;true&quot; /&gt;&#10;        &lt;Field Id=&quot;2016022409393485137691&quot; ShowField=&quot;true&quot; /&gt;&#10;        &lt;Field Id=&quot;2016022409431225454296&quot; ShowField=&quot;true&quot; /&gt;&#10;        &lt;Field Id=&quot;2016022409452373572475&quot; ShowField=&quot;true&quot; /&gt;&#10;        &lt;Field Id=&quot;2016022409393604268902&quot; ShowField=&quot;tru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4108&quot; IsDefault=&quot;false&quot;&gt;&#10;      &lt;File HasContent=&quot;false&quot; LinkToLanguage=&quot;&quot; /&gt;&#10;    &lt;/ContentItem&gt;&#10;    &lt;ContentItem Language=&quot;2055&quot; IsDefault=&quot;true&quot;&gt;&#10;      &lt;File HasContent=&quot;true&quot; LinkToLanguage=&quot;&quot; /&gt;&#10;    &lt;/ContentItem&gt;&#10;    &lt;ContentItem Language=&quot;2064&quot; IsDefault=&quot;false&quot;&gt;&#10;      &lt;File HasContent=&quot;false&quot; LinkToLanguage=&quot;&quot; /&gt;&#10;    &lt;/ContentItem&gt;&#10;  &lt;/ContentItems&gt;&#10;&lt;/MasterTemplateConfiguration&gt;"/>
  <p:tag name="OFFICEATWORKPOWERPOINTMASTERTEMPLATEID" val="Praesentation16_9"/>
  <p:tag name="OAWWIZARDSTEPS" val="0|1|4"/>
  <p:tag name="ZOAWLANGID" val="2055"/>
  <p:tag name="OAWDOCPROPSOURCE" val="&lt;DocProps&gt;&lt;DocProp UID=&quot;2002122011014149059130932&quot; EntryUID=&quot;2015111810583088414094&quot; PrimaryUID=&quot;ClientSuite&quot;&gt;&lt;Field Name=&quot;IDName&quot; Value=&quot;FD-Amt für Informatik&quot;/&gt;&lt;Field Name=&quot;Direktion&quot; Value=&quot;Finanzdirektion&quot;/&gt;&lt;Field Name=&quot;Amt&quot; Value=&quot;Amt für Informatik&quot;/&gt;&lt;Field Name=&quot;Abteilung&quot; Value=&quot;&quot;/&gt;&lt;Field Name=&quot;Sektion&quot; Value=&quot;&quot;/&gt;&lt;Field Name=&quot;AbsenderKopfzeileZ1&quot; Value=&quot;Amt für Informatik&quot;/&gt;&lt;Field Name=&quot;AbsenderKopfzeileZ2&quot; Value=&quot;&quot;/&gt;&lt;Field Name=&quot;AbsenderKopfzeileZ3&quot; Value=&quot;&quot;/&gt;&lt;Field Name=&quot;AbsenderGrussformelZ1&quot; Value=&quot;Amt für Informatik&quot;/&gt;&lt;Field Name=&quot;AbsenderGrussformelZ2&quot; Value=&quot;&quot;/&gt;&lt;Field Name=&quot;Address1&quot; Value=&quot;Gitschenstrasse 21&quot;/&gt;&lt;Field Name=&quot;Address2&quot; Value=&quot;6460 Altdorf&quot;/&gt;&lt;Field Name=&quot;Address3&quot; Value=&quot;&quot;/&gt;&lt;Field Name=&quot;AdressSingleLine&quot; Value=&quot;Amt für Informatik, Gitschenstrasse 21, 6460 Altdorf&quot;/&gt;&lt;Field Name=&quot;Country&quot; Value=&quot;CH&quot;/&gt;&lt;Field Name=&quot;City&quot; Value=&quot;Altdorf&quot;/&gt;&lt;Field Name=&quot;Telefon&quot; Value=&quot;+41 41 875 2244&quot;/&gt;&lt;Field Name=&quot;Fax&quot; Value=&quot;&quot;/&gt;&lt;Field Name=&quot;Email&quot; Value=&quot;helpdesk@ur.ch&quot;/&gt;&lt;Field Name=&quot;Internet&quot; Value=&quot;www.ur.ch/fd&quot;/&gt;&lt;Field Name=&quot;Footer1&quot; Value=&quot;&quot;/&gt;&lt;Field Name=&quot;Footer2&quot; Value=&quot;&quot;/&gt;&lt;Field Name=&quot;Footer3&quot; Value=&quot;&quot;/&gt;&lt;Field Name=&quot;Footer4&quot; Value=&quot;&quot;/&gt;&lt;Field Name=&quot;LogoKopfColorPortrait&quot; Value=&quot;%Logos%\Kanton_farbig.2100.350.png&quot;/&gt;&lt;Field Name=&quot;LogoKopfBlackWhitePortrait&quot; Value=&quot;%Logos%\Kanton_schwarzweiss.2100.350.png&quot;/&gt;&lt;Field Name=&quot;BotschaftColorPortrait&quot; Value=&quot;&quot;/&gt;&lt;Field Name=&quot;BotschaftBlackWhitePortrait&quot; Value=&quot;&quot;/&gt;&lt;Field Name=&quot;LogoColorLandscape&quot; Value=&quot;&quot;/&gt;&lt;Field Name=&quot;LogoBlackWhiteLandscape&quot; Value=&quot;&quot;/&gt;&lt;Field Name=&quot;OlLogoSignature&quot; Value=&quot;&quot;/&gt;&lt;Field Name=&quot;PpThemesDefault&quot; Value=&quot;&quot;/&gt;&lt;Field Name=&quot;PpThemesPresentation&quot; Value=&quot;&quot;/&gt;&lt;Field Name=&quot;PpThemesSlide&quot; Value=&quot;&quot;/&gt;&lt;Field Name=&quot;PpThemesObject&quot; Value=&quot;&quot;/&gt;&lt;Field Name=&quot;PpLogoTitleSlides169&quot; Value=&quot;&quot;/&gt;&lt;Field Name=&quot;PpLogoContentSlides169&quot; Value=&quot;&quot;/&gt;&lt;Field Name=&quot;Wasserzeichen&quot; Value=&quot;&quot;/&gt;&lt;Field Name=&quot;SelectedUID&quot; Value=&quot;2004123010144120300001&quot;/&gt;&lt;/DocProp&gt;&lt;DocProp UID=&quot;2006040509495284662868&quot; EntryUID=&quot;41322360791822166614988620120720862185&quot; PrimaryUID=&quot;ClientSuite&quot;&gt;&lt;Field Name=&quot;IDName&quot; Value=&quot;Mathys Marino&quot;/&gt;&lt;Field Name=&quot;Name&quot; Value=&quot;Marino Mathys&quot;/&gt;&lt;Field Name=&quot;DirectPhone&quot; Value=&quot;+41 41 875 2851&quot;/&gt;&lt;Field Name=&quot;Mobile&quot; Value=&quot;+41 78 913 20 27&quot;/&gt;&lt;Field Name=&quot;EMail&quot; Value=&quot;Marino.Mathys@ur.ch&quot;/&gt;&lt;Field Name=&quot;SignatureHighResColor&quot; Value=&quot;%Signatures%\Marino.Mathys.600dpi.color.700.300.jpg&quot;/&gt;&lt;Field Name=&quot;SignatureHighResBW&quot; Value=&quot;%Signatures%\Marino.Mathys.600dpi.bw.700.300.jpg&quot;/&gt;&lt;Field Name=&quot;Vorname&quot; Value=&quot;Marino&quot;/&gt;&lt;Field Name=&quot;Nachname&quot; Value=&quot;Mathys&quot;/&gt;&lt;Field Name=&quot;Initials&quot; Value=&quot;mmt&quot;/&gt;&lt;Field Name=&quot;SelectedUID&quot; Value=&quot;2004123010144120300001&quot;/&gt;&lt;/DocProp&gt;&lt;DocProp UID=&quot;200212191811121321310321301031x&quot; EntryUID=&quot;41322360791822166614988620120720862185&quot; PrimaryUID=&quot;ClientSuite&quot;&gt;&lt;Field Name=&quot;IDName&quot; Value=&quot;Mathys Marino&quot;/&gt;&lt;Field Name=&quot;Name&quot; Value=&quot;Marino Mathys&quot;/&gt;&lt;Field Name=&quot;DirectPhone&quot; Value=&quot;+41 41 875 2851&quot;/&gt;&lt;Field Name=&quot;Mobile&quot; Value=&quot;+41 78 913 20 27&quot;/&gt;&lt;Field Name=&quot;EMail&quot; Value=&quot;Marino.Mathys@ur.ch&quot;/&gt;&lt;Field Name=&quot;SignatureHighResColor&quot; Value=&quot;%Signatures%\Marino.Mathys.600dpi.color.700.300.jpg&quot;/&gt;&lt;Field Name=&quot;SignatureHighResBW&quot; Value=&quot;%Signatures%\Marino.Mathys.600dpi.bw.700.300.jpg&quot;/&gt;&lt;Field Name=&quot;Vorname&quot; Value=&quot;Marino&quot;/&gt;&lt;Field Name=&quot;Nachname&quot; Value=&quot;Mathys&quot;/&gt;&lt;Field Name=&quot;Initials&quot; Value=&quot;mmt&quot;/&gt;&lt;Field Name=&quot;SelectedUID&quot; Value=&quot;2004123010144120300001&quot;/&gt;&lt;/DocProp&gt;&lt;DocProp UID=&quot;2002122010583847234010578&quot; EntryUID=&quot;41322360791822166614988620120720862185&quot; PrimaryUID=&quot;ClientSuite&quot;&gt;&lt;Field Name=&quot;IDName&quot; Value=&quot;Mathys Marino&quot;/&gt;&lt;Field Name=&quot;Name&quot; Value=&quot;Marino Mathys&quot;/&gt;&lt;Field Name=&quot;DirectPhone&quot; Value=&quot;+41 41 875 2851&quot;/&gt;&lt;Field Name=&quot;Mobile&quot; Value=&quot;+41 78 913 20 27&quot;/&gt;&lt;Field Name=&quot;EMail&quot; Value=&quot;Marino.Mathys@ur.ch&quot;/&gt;&lt;Field Name=&quot;SignatureHighResColor&quot; Value=&quot;%Signatures%\Marino.Mathys.600dpi.color.700.300.jpg&quot;/&gt;&lt;Field Name=&quot;SignatureHighResBW&quot; Value=&quot;%Signatures%\Marino.Mathys.600dpi.bw.700.300.jpg&quot;/&gt;&lt;Field Name=&quot;Vorname&quot; Value=&quot;Marino&quot;/&gt;&lt;Field Name=&quot;Nachname&quot; Value=&quot;Mathys&quot;/&gt;&lt;Field Name=&quot;Initials&quot; Value=&quot;mmt&quot;/&gt;&lt;Field Name=&quot;SelectedUID&quot; Value=&quot;2004123010144120300001&quot;/&gt;&lt;/DocProp&gt;&lt;DocProp UID=&quot;2003061115381095709037&quot; EntryUID=&quot;2003121817293296325874&quot; PrimaryUID=&quot;ClientSuite&quot;&gt;&lt;Field Name=&quot;IDName&quot; Value=&quot;(Leer)&quot;/&gt;&lt;Field Name=&quot;Name&quot; Value=&quot;&quot;/&gt;&lt;Field Name=&quot;DirectPhone&quot; Value=&quot;&quot;/&gt;&lt;Field Name=&quot;Mobile&quot; Value=&quot;&quot;/&gt;&lt;Field Name=&quot;EMail&quot; Value=&quot;&quot;/&gt;&lt;Field Name=&quot;SignatureHighResColor&quot; Value=&quot;&quot;/&gt;&lt;Field Name=&quot;SignatureHighResBW&quot; Value=&quot;&quot;/&gt;&lt;Field Name=&quot;Vorname&quot; Value=&quot;&quot;/&gt;&lt;Field Name=&quot;Nachname&quot; Value=&quot;&quot;/&gt;&lt;Field Name=&quot;Initials&quot; Value=&quot;&quot;/&gt;&lt;Field Name=&quot;SelectedUID&quot; Value=&quot;2004123010144120300001&quot;/&gt;&lt;/DocProp&gt;&lt;DocProp UID=&quot;2014100909000750901714&quot; EntryUID=&quot;2006103008402967838710&quot; PrimaryUID=&quot;ClientSuite&quot;&gt;&lt;Field Name=&quot;IDName&quot; Value=&quot;Ja&quot;/&gt;&lt;Field Name=&quot;YesNoText&quot; Value=&quot;Ja&quot;/&gt;&lt;Field Name=&quot;SelectedUID&quot; Value=&quot;2004123010144120300001&quot;/&gt;&lt;/DocProp&gt;&lt;DocProp UID=&quot;2015043016195084617168&quot; EntryUID=&quot;2003121817293296325874&quot; PrimaryUID=&quot;ClientSuite&quot;&gt;&lt;Field Name=&quot;IDName&quot; Value=&quot;(Leer)&quot;/&gt;&lt;Field Name=&quot;Function&quot; Value=&quot;&quot;/&gt;&lt;Field Name=&quot;FunctionZ2&quot; Value=&quot;&quot;/&gt;&lt;Field Name=&quot;SelectedUID&quot; Value=&quot;2004123010144120300001&quot;/&gt;&lt;/DocProp&gt;&lt;DocProp UID=&quot;2015043016203775177837&quot; EntryUID=&quot;2003121817293296325874&quot; PrimaryUID=&quot;ClientSuite&quot;&gt;&lt;Field Name=&quot;IDName&quot; Value=&quot;(Leer)&quot;/&gt;&lt;Field Name=&quot;Function&quot; Value=&quot;&quot;/&gt;&lt;Field Name=&quot;FunctionZ2&quot; Value=&quot;&quot;/&gt;&lt;Field Name=&quot;SelectedUID&quot; Value=&quot;2004123010144120300001&quot;/&gt;&lt;/DocProp&gt;&lt;DocProp UID=&quot;2015111314092304757595&quot; EntryUID=&quot;2055&quot; PrimaryUID=&quot;ClientSuite&quot;&gt;&lt;Field Name=&quot;IDName&quot; Value=&quot;German&quot;/&gt;&lt;Field Name=&quot;SelectedUID&quot; Value=&quot;2004123010144120300001&quot;/&gt;&lt;/DocProp&gt;&lt;DocProp UID=&quot;2004112217333376588294&quot; EntryUID=&quot;2004123010144120300001&quot;&gt;&lt;Field UID=&quot;2016022409393107506130&quot; Name=&quot;PresentationTitle&quot; Value=&quot;Informationen zum Projekt &amp;quot;DigiTax Uri&amp;quot;&quot;/&gt;&lt;Field UID=&quot;2016022409393485137691&quot; Name=&quot;PresentationSubtitle&quot; Value=&quot;&quot;/&gt;&lt;Field UID=&quot;2016022409431225454296&quot; Name=&quot;PresentationVeranstaltung&quot; Value=&quot;Steuerkommission&quot;/&gt;&lt;Field UID=&quot;2016022409452373572475&quot; Name=&quot;PresentationDate&quot; Value=&quot;30. September 2021&quot;/&gt;&lt;Field UID=&quot;2016022409393604268902&quot; Name=&quot;PresentationProjecttitle&quot; Value=&quot;&quot;/&gt;&lt;/DocProp&gt;&lt;/DocProps&gt;&#10;"/>
  <p:tag name="OFFICEATWORKPRESENTATIONPROJECTID" val="ur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&#10;bearbeite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1.20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tite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Referatswechsel: Tite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Author&quot;, &quot;Name&quot;)=&quot;&quot;, &quot;&quot;, MasterProperty(&quot;Author&quot;, &quot;Name&quot;))]][[IF(MasterProperty(&quot;Function1&quot;, &quot;Function&quot;)=&quot;&quot;, &quot;&quot;, &quot;, &quot; &amp; MasterProperty(&quot;Function1&quot;, &quot;Function&quot;))]][[IF(MasterProperty(&quot;Function1&quot;, &quot;FunctionZ2&quot;)=&quot;&quot;, &quot;&quot;, &quot; &quot; &amp; MasterProperty(&quot;Function1&quot;, &quot;FunctionZ2&quot;))]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Direktion&quot;, &quot;Direktion&quot;)]][[If(MasterProperty(&quot;Direktion&quot;, &quot;Direktion&quot;)=&quot;&quot;, MasterProperty(&quot;Direktion&quot;, &quot;Amt&quot;), &quot;&quot;)]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Veranstaltung&quot;)]]&#10;[[MasterProperty(&quot;CustomField&quot;, &quot;PresentationDate&quot;)]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Herzlichen Dank für Ihre Aufmerksamkeit!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Direktion&quot;, &quot;Direktion&quot;)]][[If(MasterProperty(&quot;Direktion&quot;, &quot;Amt&quot;)=&quot;&quot;, &quot;&quot;, &quot;&#10;&quot; &amp; MasterProperty(&quot;Direktion&quot;, &quot;Amt&quot;))]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Date&quot;)]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Projecttitle&quot;)]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1.20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1 einfügen Untertitel 2 einfüge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Author&quot;, &quot;Name&quot;)=&quot;&quot;, &quot;&quot;, MasterProperty(&quot;Author&quot;, &quot;Name&quot;))]][[IF(MasterProperty(&quot;Function1&quot;, &quot;Function&quot;)=&quot;&quot;, &quot;&quot;, &quot;, &quot; &amp; MasterProperty(&quot;Function1&quot;, &quot;Function&quot;))]][[IF(MasterProperty(&quot;Function1&quot;, &quot;FunctionZ2&quot;)=&quot;&quot;, &quot;&quot;, &quot; &quot; &amp; MasterProperty(&quot;Function1&quot;, &quot;FunctionZ2&quot;))]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Erklärungdazu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Title&quot;)]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Subtitle&quot;)]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 einfüge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&#10;Vierte Ebene&#10;Fünfte Ebe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PresentationVeranstaltung&quot;)]]&#10;[[MasterProperty(&quot;CustomField&quot;, &quot;PresentationDate&quot;)]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füge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&#10;Kapite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 bearbeiten&#10;Zweite Ebene&#10;Dritte Ebe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heme/theme1.xml><?xml version="1.0" encoding="utf-8"?>
<a:theme xmlns:a="http://schemas.openxmlformats.org/drawingml/2006/main" name="kanton_uri_16_9">
  <a:themeElements>
    <a:clrScheme name="Kanton Uri">
      <a:dk1>
        <a:srgbClr val="1D182C"/>
      </a:dk1>
      <a:lt1>
        <a:srgbClr val="FEF20A"/>
      </a:lt1>
      <a:dk2>
        <a:srgbClr val="9B9B9B"/>
      </a:dk2>
      <a:lt2>
        <a:srgbClr val="FEFCA2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_uri_16_9" id="{1BC7961E-E566-4919-AB5A-0387D598F9D0}" vid="{33D81EE5-93B4-4463-AEB4-FEFBA1DB0D45}"/>
    </a:ext>
  </a:extLst>
</a:theme>
</file>

<file path=ppt/theme/theme2.xml><?xml version="1.0" encoding="utf-8"?>
<a:theme xmlns:a="http://schemas.openxmlformats.org/drawingml/2006/main" name="Inhalt Standard">
  <a:themeElements>
    <a:clrScheme name="Tabelle">
      <a:dk1>
        <a:srgbClr val="1D182C"/>
      </a:dk1>
      <a:lt1>
        <a:srgbClr val="D9D9D9"/>
      </a:lt1>
      <a:dk2>
        <a:srgbClr val="9B9B9B"/>
      </a:dk2>
      <a:lt2>
        <a:srgbClr val="FFF19F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 ohne gelben Balken">
  <a:themeElements>
    <a:clrScheme name="Kanton Uri">
      <a:dk1>
        <a:srgbClr val="1D182C"/>
      </a:dk1>
      <a:lt1>
        <a:srgbClr val="FEF20A"/>
      </a:lt1>
      <a:dk2>
        <a:srgbClr val="9B9B9B"/>
      </a:dk2>
      <a:lt2>
        <a:srgbClr val="FEFCA2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mage">
  <a:themeElements>
    <a:clrScheme name="Kanton Uri">
      <a:dk1>
        <a:srgbClr val="1D182C"/>
      </a:dk1>
      <a:lt1>
        <a:srgbClr val="FEF20A"/>
      </a:lt1>
      <a:dk2>
        <a:srgbClr val="9B9B9B"/>
      </a:dk2>
      <a:lt2>
        <a:srgbClr val="FEFCA2"/>
      </a:lt2>
      <a:accent1>
        <a:srgbClr val="FEF20A"/>
      </a:accent1>
      <a:accent2>
        <a:srgbClr val="FFA41D"/>
      </a:accent2>
      <a:accent3>
        <a:srgbClr val="FF731D"/>
      </a:accent3>
      <a:accent4>
        <a:srgbClr val="FF0000"/>
      </a:accent4>
      <a:accent5>
        <a:srgbClr val="BF0000"/>
      </a:accent5>
      <a:accent6>
        <a:srgbClr val="920000"/>
      </a:accent6>
      <a:hlink>
        <a:srgbClr val="3B3059"/>
      </a:hlink>
      <a:folHlink>
        <a:srgbClr val="7F6DB0"/>
      </a:folHlink>
    </a:clrScheme>
    <a:fontScheme name="Benutzerdefini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112E3C04441445B25462D7EA4AA0D3" ma:contentTypeVersion="8" ma:contentTypeDescription="Ein neues Dokument erstellen." ma:contentTypeScope="" ma:versionID="b24c4d7d1cdfb77a9416e855528999bf">
  <xsd:schema xmlns:xsd="http://www.w3.org/2001/XMLSchema" xmlns:xs="http://www.w3.org/2001/XMLSchema" xmlns:p="http://schemas.microsoft.com/office/2006/metadata/properties" xmlns:ns2="a0bb097d-bee6-4660-b389-e8bd51a24a63" xmlns:ns3="2ea87172-315f-42a9-9fbe-6d5a7816c26f" targetNamespace="http://schemas.microsoft.com/office/2006/metadata/properties" ma:root="true" ma:fieldsID="4138692bfaa85d61b6425cd6cb29f4ae" ns2:_="" ns3:_="">
    <xsd:import namespace="a0bb097d-bee6-4660-b389-e8bd51a24a63"/>
    <xsd:import namespace="2ea87172-315f-42a9-9fbe-6d5a7816c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b097d-bee6-4660-b389-e8bd51a24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87172-315f-42a9-9fbe-6d5a7816c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ea87172-315f-42a9-9fbe-6d5a7816c26f">
      <UserInfo>
        <DisplayName>Arnold Marlen</DisplayName>
        <AccountId>21</AccountId>
        <AccountType/>
      </UserInfo>
      <UserInfo>
        <DisplayName>Müller Rolf</DisplayName>
        <AccountId>31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9E6E8-EAD5-4E12-96C2-76D9171D9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b097d-bee6-4660-b389-e8bd51a24a63"/>
    <ds:schemaRef ds:uri="2ea87172-315f-42a9-9fbe-6d5a7816c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D7C6A-DF6A-44C3-B69C-CB61B9AFB8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a87172-315f-42a9-9fbe-6d5a7816c26f"/>
    <ds:schemaRef ds:uri="http://purl.org/dc/elements/1.1/"/>
    <ds:schemaRef ds:uri="http://schemas.microsoft.com/office/2006/metadata/properties"/>
    <ds:schemaRef ds:uri="http://schemas.microsoft.com/office/2006/documentManagement/types"/>
    <ds:schemaRef ds:uri="a0bb097d-bee6-4660-b389-e8bd51a24a6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3CC661-CB49-4714-8DB5-B278F8D3F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Breitbild</PresentationFormat>
  <Paragraphs>38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DINPro-Bold</vt:lpstr>
      <vt:lpstr>kanton_uri_16_9</vt:lpstr>
      <vt:lpstr>Inhalt Standard</vt:lpstr>
      <vt:lpstr>Inhalt ohne gelben Balken</vt:lpstr>
      <vt:lpstr>image</vt:lpstr>
      <vt:lpstr>Elektronische Steuererklärung eTax.UR</vt:lpstr>
      <vt:lpstr>Elektronische Steuererklärung eTax.UR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Mathys Marino</dc:creator>
  <cp:lastModifiedBy>Walter Schuler</cp:lastModifiedBy>
  <cp:revision>582</cp:revision>
  <dcterms:created xsi:type="dcterms:W3CDTF">2012-10-30T16:07:25Z</dcterms:created>
  <dcterms:modified xsi:type="dcterms:W3CDTF">2021-11-04T18:54:39Z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0x01010085112E3C04441445B25462D7EA4AA0D3</vt:lpwstr>
  </property>
</Properties>
</file>