
<file path=[Content_Types].xml><?xml version="1.0" encoding="utf-8"?>
<Types xmlns="http://schemas.openxmlformats.org/package/2006/content-types"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header4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webextensions/webextension2.xml" ContentType="application/vnd.ms-office.webextension+xml"/>
  <Override PartName="/word/webextensions/webextension3.xml" ContentType="application/vnd.ms-office.webextension+xml"/>
  <Override PartName="/word/webextensions/webextension4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5D38B36" w14:textId="3B728317" w:rsidR="00B709DD" w:rsidRPr="00B23F15" w:rsidRDefault="00B709DD" w:rsidP="00D5713E">
      <w:pPr>
        <w:pStyle w:val="1pt"/>
        <w:rPr>
          <w:lang w:val="de-DE"/>
        </w:rPr>
        <w:sectPr w:rsidR="00B709DD" w:rsidRPr="00B23F15" w:rsidSect="00AB4E5C">
          <w:headerReference w:type="even" r:id="rId15"/>
          <w:headerReference w:type="default" r:id="rId16"/>
          <w:footerReference w:type="even" r:id="rId17"/>
          <w:footerReference w:type="default" r:id="rId18"/>
          <w:headerReference w:type="first" r:id="rId19"/>
          <w:footerReference w:type="first" r:id="rId20"/>
          <w:pgSz w:w="11906" w:h="16838" w:code="9"/>
          <w:pgMar w:top="1418" w:right="1134" w:bottom="1134" w:left="1701" w:header="567" w:footer="567" w:gutter="0"/>
          <w:cols w:space="708"/>
          <w:docGrid w:linePitch="360"/>
        </w:sectPr>
      </w:pPr>
    </w:p>
    <w:sdt>
      <w:sdtPr>
        <w:rPr>
          <w:rStyle w:val="Formatvorlage1"/>
        </w:rPr>
        <w:tag w:val="officeatworkDocumentPart:U2FsdGVkX19zrB3khIHHbYEuSnbZrjvpHD+HTh83Kadasi+4/iaEBEgO5mwjtT4NM+TQVNngFDAEP6bVAUCYt1w150c1EF3k/8bifE2Zjoj6tnJSY1Xmw0co27Gb50wYiny8ZY9T9nz7at3VOv3xutGSNTssaR+j2+uwksRGDASnkB3fFG7k3ZloLXq5ZRlwN4goNnzMTpmJpgBlfiupYvSGvVklUZKI5YmYZRWKrJcxEG8txziZEtvNcGBj/gxY"/>
        <w:id w:val="1871568020"/>
        <w:lock w:val="sdtLocked"/>
        <w:placeholder>
          <w:docPart w:val="9D818DCEBE2F4A12B696DEE11E29C5B2"/>
        </w:placeholder>
      </w:sdtPr>
      <w:sdtEndPr>
        <w:rPr>
          <w:rStyle w:val="Absatz-Standardschriftart"/>
        </w:rPr>
      </w:sdtEndPr>
      <w:sdtContent>
        <w:p w14:paraId="0E38613C" w14:textId="4F697ADA" w:rsidR="001363ED" w:rsidRPr="00B23F15" w:rsidRDefault="00C3734F" w:rsidP="000931F8">
          <w:pPr>
            <w:pStyle w:val="AufzhlungSymbol"/>
            <w:numPr>
              <w:ilvl w:val="0"/>
              <w:numId w:val="0"/>
            </w:numPr>
            <w:tabs>
              <w:tab w:val="clear" w:pos="425"/>
            </w:tabs>
            <w:rPr>
              <w:rStyle w:val="Formatvorlage1"/>
            </w:rPr>
          </w:pPr>
          <w:r w:rsidRPr="00F6461D">
            <w:rPr>
              <w:rStyle w:val="Formatvorlage1"/>
              <w:b/>
              <w:bCs/>
            </w:rPr>
            <w:t xml:space="preserve">Projekt E-Government Uri: Fragebogen Konsensrunde </w:t>
          </w:r>
        </w:p>
        <w:p w14:paraId="52840675" w14:textId="77777777" w:rsidR="00C3734F" w:rsidRPr="00B23F15" w:rsidRDefault="00C3734F" w:rsidP="000931F8">
          <w:pPr>
            <w:pStyle w:val="AufzhlungSymbol"/>
            <w:numPr>
              <w:ilvl w:val="0"/>
              <w:numId w:val="0"/>
            </w:numPr>
            <w:tabs>
              <w:tab w:val="clear" w:pos="425"/>
            </w:tabs>
            <w:rPr>
              <w:rStyle w:val="Formatvorlage1"/>
            </w:rPr>
          </w:pPr>
        </w:p>
        <w:p w14:paraId="43D96995" w14:textId="558FF6E2" w:rsidR="00C3734F" w:rsidRPr="00B23F15" w:rsidRDefault="00C3734F" w:rsidP="00C3734F">
          <w:pPr>
            <w:pStyle w:val="AufzhlungSymbol"/>
            <w:spacing w:after="120"/>
            <w:ind w:left="357" w:hanging="357"/>
            <w:rPr>
              <w:rStyle w:val="Formatvorlage1"/>
            </w:rPr>
          </w:pPr>
          <w:r w:rsidRPr="00B23F15">
            <w:rPr>
              <w:rStyle w:val="Formatvorlage1"/>
            </w:rPr>
            <w:t xml:space="preserve">Unterstützt Ihre Gemeinde die gemeinsame Weiterentwicklung des E-Governments zusammen mit dem Kanton Uri im Rahmen der erarbeiteten Leitprinzipien? </w:t>
          </w:r>
          <w:r w:rsidRPr="00B23F15">
            <w:rPr>
              <w:rStyle w:val="Formatvorlage1"/>
            </w:rPr>
            <w:br/>
          </w:r>
          <w:r w:rsidRPr="00B23F15">
            <w:rPr>
              <w:rStyle w:val="Formatvorlage1"/>
              <w:i/>
              <w:iCs/>
            </w:rPr>
            <w:t>Studie Kapitel 4 Kantons- und Gemeindeworkshop – Gemeinsames Zielbild</w:t>
          </w:r>
        </w:p>
        <w:tbl>
          <w:tblPr>
            <w:tblStyle w:val="Tabellenraster"/>
            <w:tblW w:w="0" w:type="auto"/>
            <w:tblInd w:w="425" w:type="dxa"/>
            <w:tbl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  <w:insideH w:val="none" w:sz="0" w:space="0" w:color="auto"/>
              <w:insideV w:val="none" w:sz="0" w:space="0" w:color="auto"/>
            </w:tblBorders>
            <w:tblLook w:val="04A0" w:firstRow="1" w:lastRow="0" w:firstColumn="1" w:lastColumn="0" w:noHBand="0" w:noVBand="1"/>
          </w:tblPr>
          <w:tblGrid>
            <w:gridCol w:w="614"/>
            <w:gridCol w:w="799"/>
            <w:gridCol w:w="7223"/>
          </w:tblGrid>
          <w:tr w:rsidR="00C3734F" w:rsidRPr="00B23F15" w14:paraId="1F2138E5" w14:textId="77777777" w:rsidTr="00C3734F">
            <w:sdt>
              <w:sdtPr>
                <w:rPr>
                  <w:rStyle w:val="Formatvorlage1"/>
                </w:rPr>
                <w:id w:val="-559101827"/>
                <w:placeholder>
                  <w:docPart w:val="E4428CE1D201460387990E43863AEA55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5D9BF4CC" w14:textId="5444E637" w:rsidR="00C3734F" w:rsidRPr="00B23F15" w:rsidRDefault="00963F96" w:rsidP="00C3734F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430B2F45" w14:textId="715C4FC2" w:rsidR="00C3734F" w:rsidRPr="00B23F15" w:rsidRDefault="00C3734F" w:rsidP="00C3734F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JA</w:t>
                </w:r>
              </w:p>
            </w:tc>
          </w:tr>
          <w:tr w:rsidR="00C3734F" w:rsidRPr="00B23F15" w14:paraId="24476FCA" w14:textId="77777777" w:rsidTr="00C3734F">
            <w:sdt>
              <w:sdtPr>
                <w:rPr>
                  <w:rStyle w:val="Formatvorlage1"/>
                </w:rPr>
                <w:id w:val="-1847086428"/>
                <w:placeholder>
                  <w:docPart w:val="BE95217E02D14123AFFD7C512C00FCFB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2107B3B9" w14:textId="75F1EDC0" w:rsidR="00C3734F" w:rsidRPr="00B23F15" w:rsidRDefault="00963F96" w:rsidP="00C3734F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3F86751B" w14:textId="02FBE6DD" w:rsidR="00C3734F" w:rsidRPr="00B23F15" w:rsidRDefault="00C3734F" w:rsidP="00C3734F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JA, mit Vorbehalt</w:t>
                </w:r>
              </w:p>
            </w:tc>
          </w:tr>
          <w:tr w:rsidR="00C3734F" w:rsidRPr="00B23F15" w14:paraId="25AA9316" w14:textId="77777777" w:rsidTr="00C3734F">
            <w:sdt>
              <w:sdtPr>
                <w:rPr>
                  <w:rStyle w:val="Formatvorlage1"/>
                </w:rPr>
                <w:id w:val="1496151287"/>
                <w:placeholder>
                  <w:docPart w:val="4F42A430E8ED4599B969EFF8B9FD8E9F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115F5BC4" w14:textId="3F45D546" w:rsidR="00C3734F" w:rsidRPr="00B23F15" w:rsidRDefault="00C3734F" w:rsidP="00C3734F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125017B7" w14:textId="53B71E43" w:rsidR="00C3734F" w:rsidRPr="00B23F15" w:rsidRDefault="00C3734F" w:rsidP="00C3734F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NEIN</w:t>
                </w:r>
              </w:p>
            </w:tc>
          </w:tr>
          <w:tr w:rsidR="00C3734F" w:rsidRPr="00846154" w14:paraId="078FDDA3" w14:textId="77777777" w:rsidTr="00C3734F">
            <w:tc>
              <w:tcPr>
                <w:tcW w:w="1413" w:type="dxa"/>
                <w:gridSpan w:val="2"/>
              </w:tcPr>
              <w:p w14:paraId="0FAF0D57" w14:textId="603254A6" w:rsidR="00C3734F" w:rsidRPr="00B23F15" w:rsidRDefault="00C3734F" w:rsidP="00C3734F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Begründung</w:t>
                </w:r>
              </w:p>
            </w:tc>
            <w:sdt>
              <w:sdtPr>
                <w:rPr>
                  <w:rStyle w:val="Formatvorlage1"/>
                </w:rPr>
                <w:id w:val="1227334383"/>
                <w:placeholder>
                  <w:docPart w:val="1861EB7B911D472BA542E4B51C495EDA"/>
                </w:placeholder>
                <w:showingPlcHdr/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7223" w:type="dxa"/>
                  </w:tcPr>
                  <w:p w14:paraId="499F83CB" w14:textId="3AC24019" w:rsidR="00C3734F" w:rsidRPr="00846154" w:rsidRDefault="00846154" w:rsidP="00C3734F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  <w:lang w:val="de-CH"/>
                      </w:rPr>
                    </w:pPr>
                    <w:r w:rsidRPr="00424BEC">
                      <w:rPr>
                        <w:rStyle w:val="Platzhaltertext"/>
                        <w:lang w:val="de-CH"/>
                      </w:rPr>
                      <w:t>Klicken oder tippen Sie hier, um Text einzugeben.</w:t>
                    </w:r>
                  </w:p>
                </w:tc>
              </w:sdtContent>
            </w:sdt>
          </w:tr>
        </w:tbl>
        <w:p w14:paraId="4617AB8E" w14:textId="77777777" w:rsidR="00C3734F" w:rsidRPr="00846154" w:rsidRDefault="00C3734F" w:rsidP="00C3734F">
          <w:pPr>
            <w:pStyle w:val="AufzhlungSymbol"/>
            <w:numPr>
              <w:ilvl w:val="0"/>
              <w:numId w:val="0"/>
            </w:numPr>
            <w:ind w:left="425"/>
            <w:rPr>
              <w:rStyle w:val="Formatvorlage1"/>
              <w:lang w:val="de-CH"/>
            </w:rPr>
          </w:pPr>
        </w:p>
        <w:p w14:paraId="06B451FF" w14:textId="1E55367A" w:rsidR="00C3734F" w:rsidRPr="00B23F15" w:rsidRDefault="00C3734F" w:rsidP="00C3734F">
          <w:pPr>
            <w:pStyle w:val="AufzhlungSymbol"/>
            <w:spacing w:after="120"/>
            <w:ind w:left="357" w:hanging="357"/>
            <w:rPr>
              <w:rStyle w:val="Formatvorlage1"/>
            </w:rPr>
          </w:pPr>
          <w:r w:rsidRPr="00B23F15">
            <w:rPr>
              <w:rStyle w:val="Formatvorlage1"/>
            </w:rPr>
            <w:t>Ist Ihre Gemeinde bereit, sich finanziell an einer gemeinsamen E-Government-Lösung zu beteiligen?</w:t>
          </w:r>
        </w:p>
        <w:tbl>
          <w:tblPr>
            <w:tblStyle w:val="Tabellenraster"/>
            <w:tblW w:w="0" w:type="auto"/>
            <w:tblInd w:w="425" w:type="dxa"/>
            <w:tbl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  <w:insideH w:val="none" w:sz="0" w:space="0" w:color="auto"/>
              <w:insideV w:val="none" w:sz="0" w:space="0" w:color="auto"/>
            </w:tblBorders>
            <w:tblLook w:val="04A0" w:firstRow="1" w:lastRow="0" w:firstColumn="1" w:lastColumn="0" w:noHBand="0" w:noVBand="1"/>
          </w:tblPr>
          <w:tblGrid>
            <w:gridCol w:w="614"/>
            <w:gridCol w:w="799"/>
            <w:gridCol w:w="7223"/>
          </w:tblGrid>
          <w:tr w:rsidR="00C3734F" w:rsidRPr="00B23F15" w14:paraId="4D506A14" w14:textId="77777777" w:rsidTr="00DD0B33">
            <w:sdt>
              <w:sdtPr>
                <w:rPr>
                  <w:rStyle w:val="Formatvorlage1"/>
                </w:rPr>
                <w:id w:val="-1591997089"/>
                <w:placeholder>
                  <w:docPart w:val="7A38A1DF89074A16AB034C7330B5A8E0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7BEADD69" w14:textId="4723C621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7C3D0E09" w14:textId="7777777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JA</w:t>
                </w:r>
              </w:p>
            </w:tc>
          </w:tr>
          <w:tr w:rsidR="00C3734F" w:rsidRPr="00B23F15" w14:paraId="3D60CC41" w14:textId="77777777" w:rsidTr="00DD0B33">
            <w:sdt>
              <w:sdtPr>
                <w:rPr>
                  <w:rStyle w:val="Formatvorlage1"/>
                </w:rPr>
                <w:id w:val="1018195984"/>
                <w:placeholder>
                  <w:docPart w:val="83A96430ADF24F89846A5AB1A346695A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21025004" w14:textId="77777777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70C47F9E" w14:textId="7777777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JA, mit Vorbehalt</w:t>
                </w:r>
              </w:p>
            </w:tc>
          </w:tr>
          <w:tr w:rsidR="00C3734F" w:rsidRPr="00B23F15" w14:paraId="01F3DCBE" w14:textId="77777777" w:rsidTr="00DD0B33">
            <w:sdt>
              <w:sdtPr>
                <w:rPr>
                  <w:rStyle w:val="Formatvorlage1"/>
                </w:rPr>
                <w:id w:val="1768658636"/>
                <w:placeholder>
                  <w:docPart w:val="E03A5186231B4988BF6A6195E2D732CD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4588BD31" w14:textId="77777777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29CEEA00" w14:textId="7777777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NEIN</w:t>
                </w:r>
              </w:p>
            </w:tc>
          </w:tr>
          <w:tr w:rsidR="00C3734F" w:rsidRPr="00846154" w14:paraId="5179583A" w14:textId="77777777" w:rsidTr="00DD0B33">
            <w:tc>
              <w:tcPr>
                <w:tcW w:w="1413" w:type="dxa"/>
                <w:gridSpan w:val="2"/>
              </w:tcPr>
              <w:p w14:paraId="0368173B" w14:textId="7777777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Begründung</w:t>
                </w:r>
              </w:p>
            </w:tc>
            <w:sdt>
              <w:sdtPr>
                <w:rPr>
                  <w:rStyle w:val="Formatvorlage1"/>
                </w:rPr>
                <w:id w:val="2140987113"/>
                <w:placeholder>
                  <w:docPart w:val="C04F905A8A67400ABA6F5809606979FB"/>
                </w:placeholder>
                <w:showingPlcHdr/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7223" w:type="dxa"/>
                  </w:tcPr>
                  <w:p w14:paraId="4B4FDA5F" w14:textId="3F35AD3B" w:rsidR="00C3734F" w:rsidRPr="00846154" w:rsidRDefault="00846154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  <w:lang w:val="de-CH"/>
                      </w:rPr>
                    </w:pPr>
                    <w:r w:rsidRPr="00424BEC">
                      <w:rPr>
                        <w:rStyle w:val="Platzhaltertext"/>
                        <w:lang w:val="de-CH"/>
                      </w:rPr>
                      <w:t>Klicken oder tippen Sie hier, um Text einzugeben.</w:t>
                    </w:r>
                  </w:p>
                </w:tc>
              </w:sdtContent>
            </w:sdt>
          </w:tr>
        </w:tbl>
        <w:p w14:paraId="7B074E96" w14:textId="77777777" w:rsidR="00C3734F" w:rsidRPr="00846154" w:rsidRDefault="00C3734F" w:rsidP="00C3734F">
          <w:pPr>
            <w:pStyle w:val="AufzhlungSymbol"/>
            <w:numPr>
              <w:ilvl w:val="0"/>
              <w:numId w:val="0"/>
            </w:numPr>
            <w:ind w:left="425"/>
            <w:rPr>
              <w:rStyle w:val="Formatvorlage1"/>
              <w:lang w:val="de-CH"/>
            </w:rPr>
          </w:pPr>
        </w:p>
        <w:p w14:paraId="4EBA6772" w14:textId="60974808" w:rsidR="00C3734F" w:rsidRPr="00B23F15" w:rsidRDefault="00C3734F" w:rsidP="00C3734F">
          <w:pPr>
            <w:pStyle w:val="AufzhlungSymbol"/>
            <w:spacing w:after="120"/>
            <w:ind w:left="357" w:hanging="357"/>
            <w:rPr>
              <w:rStyle w:val="Formatvorlage1"/>
            </w:rPr>
          </w:pPr>
          <w:r w:rsidRPr="00B23F15">
            <w:rPr>
              <w:rStyle w:val="Formatvorlage1"/>
            </w:rPr>
            <w:t>Welche</w:t>
          </w:r>
          <w:r w:rsidR="00930DDD">
            <w:rPr>
              <w:rStyle w:val="Formatvorlage1"/>
            </w:rPr>
            <w:t xml:space="preserve">s </w:t>
          </w:r>
          <w:r w:rsidRPr="00B23F15">
            <w:rPr>
              <w:rStyle w:val="Formatvorlage1"/>
            </w:rPr>
            <w:t>Szenario unterstützt Ihre Gemeinde?</w:t>
          </w:r>
          <w:r w:rsidR="00833C77">
            <w:rPr>
              <w:rStyle w:val="Formatvorlage1"/>
            </w:rPr>
            <w:br/>
          </w:r>
          <w:proofErr w:type="gramStart"/>
          <w:r w:rsidRPr="00B23F15">
            <w:rPr>
              <w:rStyle w:val="Formatvorlage1"/>
              <w:i/>
              <w:iCs/>
            </w:rPr>
            <w:t>Studie</w:t>
          </w:r>
          <w:proofErr w:type="gramEnd"/>
          <w:r w:rsidRPr="00B23F15">
            <w:rPr>
              <w:rStyle w:val="Formatvorlage1"/>
              <w:i/>
              <w:iCs/>
            </w:rPr>
            <w:t xml:space="preserve"> Kapitel 7 Umsetzungsszenarien</w:t>
          </w:r>
        </w:p>
        <w:tbl>
          <w:tblPr>
            <w:tblStyle w:val="Tabellenraster"/>
            <w:tblW w:w="0" w:type="auto"/>
            <w:tblInd w:w="425" w:type="dxa"/>
            <w:tbl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  <w:insideH w:val="none" w:sz="0" w:space="0" w:color="auto"/>
              <w:insideV w:val="none" w:sz="0" w:space="0" w:color="auto"/>
            </w:tblBorders>
            <w:tblLook w:val="04A0" w:firstRow="1" w:lastRow="0" w:firstColumn="1" w:lastColumn="0" w:noHBand="0" w:noVBand="1"/>
          </w:tblPr>
          <w:tblGrid>
            <w:gridCol w:w="614"/>
            <w:gridCol w:w="799"/>
            <w:gridCol w:w="7223"/>
          </w:tblGrid>
          <w:tr w:rsidR="00C3734F" w:rsidRPr="00B23F15" w14:paraId="545A3D3C" w14:textId="77777777" w:rsidTr="00DD0B33">
            <w:sdt>
              <w:sdtPr>
                <w:rPr>
                  <w:rStyle w:val="Formatvorlage1"/>
                </w:rPr>
                <w:id w:val="271830576"/>
                <w:placeholder>
                  <w:docPart w:val="ACAEBD9DE151470E89F6D7B09B54EB48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382A9AE1" w14:textId="064EC494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55846D19" w14:textId="12CDC9C4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 xml:space="preserve">Szenario 1 </w:t>
                </w:r>
                <w:r w:rsidRPr="00B23F15">
                  <w:rPr>
                    <w:rStyle w:val="Formatvorlage1"/>
                  </w:rPr>
                  <w:tab/>
                </w:r>
                <w:r w:rsidRPr="00B23F15">
                  <w:rPr>
                    <w:rStyle w:val="Formatvorlage1"/>
                    <w:b/>
                    <w:bCs/>
                  </w:rPr>
                  <w:t>Kooperativ</w:t>
                </w:r>
                <w:r w:rsidRPr="00B23F15">
                  <w:rPr>
                    <w:rStyle w:val="Formatvorlage1"/>
                  </w:rPr>
                  <w:t xml:space="preserve">: </w:t>
                </w:r>
                <w:r w:rsidRPr="00B23F15">
                  <w:rPr>
                    <w:rStyle w:val="Formatvorlage1"/>
                    <w:i/>
                    <w:iCs/>
                  </w:rPr>
                  <w:t>«Gemeinsam ohne Druck starten»</w:t>
                </w:r>
              </w:p>
            </w:tc>
          </w:tr>
          <w:tr w:rsidR="00C3734F" w:rsidRPr="00B23F15" w14:paraId="1A77E3D4" w14:textId="77777777" w:rsidTr="00DD0B33">
            <w:sdt>
              <w:sdtPr>
                <w:rPr>
                  <w:rStyle w:val="Formatvorlage1"/>
                </w:rPr>
                <w:id w:val="1881674537"/>
                <w:placeholder>
                  <w:docPart w:val="E67659FAE9F841AD97BAD4CD1AB4D0F2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24EC08E1" w14:textId="77777777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0E1D70AA" w14:textId="7BC2137B" w:rsidR="00C3734F" w:rsidRPr="00B23F15" w:rsidRDefault="00C3734F" w:rsidP="00C3734F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 xml:space="preserve">Szenario 2 </w:t>
                </w:r>
                <w:r w:rsidRPr="00B23F15">
                  <w:rPr>
                    <w:rStyle w:val="Formatvorlage1"/>
                  </w:rPr>
                  <w:tab/>
                </w:r>
                <w:proofErr w:type="gramStart"/>
                <w:r w:rsidRPr="00B23F15">
                  <w:rPr>
                    <w:rStyle w:val="Formatvorlage1"/>
                    <w:b/>
                    <w:bCs/>
                  </w:rPr>
                  <w:t>Solidarisch</w:t>
                </w:r>
                <w:proofErr w:type="gramEnd"/>
                <w:r w:rsidRPr="00B23F15">
                  <w:rPr>
                    <w:rStyle w:val="Formatvorlage1"/>
                  </w:rPr>
                  <w:t xml:space="preserve">: </w:t>
                </w:r>
                <w:r w:rsidRPr="00B23F15">
                  <w:rPr>
                    <w:rStyle w:val="Formatvorlage1"/>
                    <w:i/>
                    <w:iCs/>
                  </w:rPr>
                  <w:t>«Gemeinsam zahlen – Nutzung freiwillig»</w:t>
                </w:r>
              </w:p>
            </w:tc>
          </w:tr>
          <w:tr w:rsidR="00C3734F" w:rsidRPr="00B23F15" w14:paraId="4A0AFF9D" w14:textId="77777777" w:rsidTr="00DD0B33">
            <w:sdt>
              <w:sdtPr>
                <w:rPr>
                  <w:rStyle w:val="Formatvorlage1"/>
                </w:rPr>
                <w:id w:val="1708991328"/>
                <w:placeholder>
                  <w:docPart w:val="A09A2368D7584480B589D78DF323AA63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046C0D18" w14:textId="77777777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403EF35D" w14:textId="5D355F0D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Szenario 3</w:t>
                </w:r>
                <w:r w:rsidRPr="00B23F15">
                  <w:rPr>
                    <w:rStyle w:val="Formatvorlage1"/>
                  </w:rPr>
                  <w:tab/>
                </w:r>
                <w:r w:rsidRPr="00B23F15">
                  <w:rPr>
                    <w:rStyle w:val="Formatvorlage1"/>
                    <w:b/>
                    <w:bCs/>
                  </w:rPr>
                  <w:t>Rechtssicher</w:t>
                </w:r>
                <w:r w:rsidRPr="00B23F15">
                  <w:rPr>
                    <w:rStyle w:val="Formatvorlage1"/>
                  </w:rPr>
                  <w:t xml:space="preserve">: </w:t>
                </w:r>
                <w:r w:rsidRPr="00B23F15">
                  <w:rPr>
                    <w:rStyle w:val="Formatvorlage1"/>
                    <w:i/>
                    <w:iCs/>
                  </w:rPr>
                  <w:t>«Gemeinsam umsetzen – mit klaren Regeln»</w:t>
                </w:r>
              </w:p>
            </w:tc>
          </w:tr>
          <w:tr w:rsidR="00C3734F" w:rsidRPr="00B23F15" w14:paraId="68D96094" w14:textId="77777777" w:rsidTr="00DD0B33">
            <w:sdt>
              <w:sdtPr>
                <w:rPr>
                  <w:rStyle w:val="Formatvorlage1"/>
                </w:rPr>
                <w:id w:val="-69351522"/>
                <w:placeholder>
                  <w:docPart w:val="776F6FC29AAF4FDCBDED27E285D3794C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6EAAE03E" w14:textId="37CBCB4C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2C699081" w14:textId="49664C90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Keines der drei Szenarien wird unterstützt.</w:t>
                </w:r>
              </w:p>
            </w:tc>
          </w:tr>
          <w:tr w:rsidR="00C3734F" w:rsidRPr="00846154" w14:paraId="349670B3" w14:textId="77777777" w:rsidTr="00DD0B33">
            <w:tc>
              <w:tcPr>
                <w:tcW w:w="1413" w:type="dxa"/>
                <w:gridSpan w:val="2"/>
              </w:tcPr>
              <w:p w14:paraId="22FD1928" w14:textId="7777777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Begründung</w:t>
                </w:r>
              </w:p>
            </w:tc>
            <w:sdt>
              <w:sdtPr>
                <w:rPr>
                  <w:rStyle w:val="Formatvorlage1"/>
                </w:rPr>
                <w:id w:val="1687712060"/>
                <w:placeholder>
                  <w:docPart w:val="9594D915F3A34977BE83D3D26862CBCE"/>
                </w:placeholder>
                <w:showingPlcHdr/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7223" w:type="dxa"/>
                  </w:tcPr>
                  <w:p w14:paraId="62BAD551" w14:textId="79EB71E1" w:rsidR="00C3734F" w:rsidRPr="00846154" w:rsidRDefault="00846154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  <w:lang w:val="de-CH"/>
                      </w:rPr>
                    </w:pPr>
                    <w:r w:rsidRPr="00424BEC">
                      <w:rPr>
                        <w:rStyle w:val="Platzhaltertext"/>
                        <w:lang w:val="de-CH"/>
                      </w:rPr>
                      <w:t>Klicken oder tippen Sie hier, um Text einzugeben.</w:t>
                    </w:r>
                  </w:p>
                </w:tc>
              </w:sdtContent>
            </w:sdt>
          </w:tr>
        </w:tbl>
        <w:p w14:paraId="43BED797" w14:textId="77777777" w:rsidR="00C3734F" w:rsidRPr="00846154" w:rsidRDefault="00C3734F" w:rsidP="00C3734F">
          <w:pPr>
            <w:pStyle w:val="AufzhlungSymbol"/>
            <w:numPr>
              <w:ilvl w:val="0"/>
              <w:numId w:val="0"/>
            </w:numPr>
            <w:ind w:left="425" w:hanging="425"/>
            <w:rPr>
              <w:rStyle w:val="Formatvorlage1"/>
              <w:lang w:val="de-CH"/>
            </w:rPr>
          </w:pPr>
        </w:p>
        <w:p w14:paraId="51A2E088" w14:textId="18674268" w:rsidR="00C3734F" w:rsidRPr="00B23F15" w:rsidRDefault="00C3734F" w:rsidP="00C3734F">
          <w:pPr>
            <w:pStyle w:val="AufzhlungSymbol"/>
            <w:spacing w:after="120"/>
            <w:ind w:left="357" w:hanging="357"/>
            <w:rPr>
              <w:rStyle w:val="Formatvorlage1"/>
            </w:rPr>
          </w:pPr>
          <w:r w:rsidRPr="00B23F15">
            <w:rPr>
              <w:rStyle w:val="Formatvorlage1"/>
            </w:rPr>
            <w:t>Damit die Gemeinde</w:t>
          </w:r>
          <w:r w:rsidR="00093A63">
            <w:rPr>
              <w:rStyle w:val="Formatvorlage1"/>
            </w:rPr>
            <w:t>n</w:t>
          </w:r>
          <w:r w:rsidRPr="00B23F15">
            <w:rPr>
              <w:rStyle w:val="Formatvorlage1"/>
            </w:rPr>
            <w:t xml:space="preserve"> zusammen einheitliche Services erstellen können, ist die Zusammenarbeit unter den Gemeinden zu regeln.</w:t>
          </w:r>
          <w:r w:rsidRPr="00B23F15">
            <w:rPr>
              <w:rStyle w:val="Formatvorlage1"/>
            </w:rPr>
            <w:br/>
          </w:r>
          <w:proofErr w:type="gramStart"/>
          <w:r w:rsidRPr="00B23F15">
            <w:rPr>
              <w:rStyle w:val="Formatvorlage1"/>
              <w:i/>
              <w:iCs/>
            </w:rPr>
            <w:t>Studie</w:t>
          </w:r>
          <w:proofErr w:type="gramEnd"/>
          <w:r w:rsidRPr="00B23F15">
            <w:rPr>
              <w:rStyle w:val="Formatvorlage1"/>
              <w:i/>
              <w:iCs/>
            </w:rPr>
            <w:t xml:space="preserve"> Kapitel 6.1.3 Organisationsformen für die Koordination der 19 Gemeinden</w:t>
          </w:r>
          <w:r w:rsidRPr="00B23F15">
            <w:rPr>
              <w:rStyle w:val="Formatvorlage1"/>
            </w:rPr>
            <w:t xml:space="preserve"> </w:t>
          </w:r>
        </w:p>
        <w:tbl>
          <w:tblPr>
            <w:tblStyle w:val="Tabellenraster"/>
            <w:tblW w:w="0" w:type="auto"/>
            <w:tblInd w:w="425" w:type="dxa"/>
            <w:tblBorders>
              <w:top w:val="none" w:sz="0" w:space="0" w:color="auto"/>
              <w:left w:val="none" w:sz="0" w:space="0" w:color="auto"/>
              <w:bottom w:val="none" w:sz="0" w:space="0" w:color="auto"/>
              <w:right w:val="none" w:sz="0" w:space="0" w:color="auto"/>
              <w:insideH w:val="none" w:sz="0" w:space="0" w:color="auto"/>
              <w:insideV w:val="none" w:sz="0" w:space="0" w:color="auto"/>
            </w:tblBorders>
            <w:tblLook w:val="04A0" w:firstRow="1" w:lastRow="0" w:firstColumn="1" w:lastColumn="0" w:noHBand="0" w:noVBand="1"/>
          </w:tblPr>
          <w:tblGrid>
            <w:gridCol w:w="614"/>
            <w:gridCol w:w="799"/>
            <w:gridCol w:w="7223"/>
          </w:tblGrid>
          <w:tr w:rsidR="00C3734F" w:rsidRPr="00B75AB6" w14:paraId="572CB5DD" w14:textId="77777777" w:rsidTr="00DD0B33">
            <w:sdt>
              <w:sdtPr>
                <w:rPr>
                  <w:rStyle w:val="Formatvorlage1"/>
                </w:rPr>
                <w:id w:val="1530997437"/>
                <w:placeholder>
                  <w:docPart w:val="6276CF8D6A5F4C17B2D98F3BF1CC271B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37982EFD" w14:textId="4CC84C74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644F7447" w14:textId="6CDF8B25" w:rsidR="00C3734F" w:rsidRPr="00933EA0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  <w:lang w:val="it-IT"/>
                  </w:rPr>
                </w:pPr>
                <w:r w:rsidRPr="00933EA0">
                  <w:rPr>
                    <w:rStyle w:val="Formatvorlage1"/>
                    <w:lang w:val="it-IT"/>
                  </w:rPr>
                  <w:t xml:space="preserve">Variante A: UGV-Modell </w:t>
                </w:r>
                <w:r w:rsidRPr="00D57EE0">
                  <w:rPr>
                    <w:rStyle w:val="Formatvorlage1"/>
                  </w:rPr>
                  <w:t>(Fachko</w:t>
                </w:r>
                <w:r w:rsidR="00D57EE0">
                  <w:rPr>
                    <w:rStyle w:val="Formatvorlage1"/>
                  </w:rPr>
                  <w:t>m</w:t>
                </w:r>
                <w:r w:rsidRPr="00D57EE0">
                  <w:rPr>
                    <w:rStyle w:val="Formatvorlage1"/>
                  </w:rPr>
                  <w:t>mission</w:t>
                </w:r>
                <w:r w:rsidR="00E07477" w:rsidRPr="00D57EE0">
                  <w:rPr>
                    <w:rStyle w:val="Formatvorlage1"/>
                  </w:rPr>
                  <w:t>)</w:t>
                </w:r>
              </w:p>
            </w:tc>
          </w:tr>
          <w:tr w:rsidR="00C3734F" w:rsidRPr="00B23F15" w14:paraId="33558A83" w14:textId="77777777" w:rsidTr="00DD0B33">
            <w:sdt>
              <w:sdtPr>
                <w:rPr>
                  <w:rStyle w:val="Formatvorlage1"/>
                </w:rPr>
                <w:id w:val="-611431213"/>
                <w:placeholder>
                  <w:docPart w:val="7D0706D35D8B4B83877876E99590A10B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6949B29A" w14:textId="77777777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4B55BD8C" w14:textId="7581B395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Variante B: Nutzung kantonaler Strukturen</w:t>
                </w:r>
              </w:p>
            </w:tc>
          </w:tr>
          <w:tr w:rsidR="00C3734F" w:rsidRPr="00B23F15" w14:paraId="538F1AC5" w14:textId="77777777" w:rsidTr="00DD0B33">
            <w:sdt>
              <w:sdtPr>
                <w:rPr>
                  <w:rStyle w:val="Formatvorlage1"/>
                </w:rPr>
                <w:id w:val="-1575506384"/>
                <w:placeholder>
                  <w:docPart w:val="449779D9FADF439A849DEB239E417269"/>
                </w:placeholder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614" w:type="dxa"/>
                  </w:tcPr>
                  <w:p w14:paraId="73AF9795" w14:textId="77777777" w:rsidR="00C3734F" w:rsidRPr="00B23F15" w:rsidRDefault="00C3734F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</w:rPr>
                    </w:pPr>
                    <w:r w:rsidRPr="00B23F15">
                      <w:rPr>
                        <w:rStyle w:val="Formatvorlage1"/>
                        <w:rFonts w:ascii="MS Gothic" w:eastAsia="MS Gothic" w:hAnsi="MS Gothic" w:hint="eastAsia"/>
                      </w:rPr>
                      <w:t>☐</w:t>
                    </w:r>
                  </w:p>
                </w:tc>
              </w:sdtContent>
            </w:sdt>
            <w:tc>
              <w:tcPr>
                <w:tcW w:w="8022" w:type="dxa"/>
                <w:gridSpan w:val="2"/>
              </w:tcPr>
              <w:p w14:paraId="325720B9" w14:textId="5A17F4F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Keine der Varianten</w:t>
                </w:r>
              </w:p>
            </w:tc>
          </w:tr>
          <w:tr w:rsidR="00C3734F" w:rsidRPr="00846154" w14:paraId="4E291923" w14:textId="77777777" w:rsidTr="00DD0B33">
            <w:tc>
              <w:tcPr>
                <w:tcW w:w="1413" w:type="dxa"/>
                <w:gridSpan w:val="2"/>
              </w:tcPr>
              <w:p w14:paraId="3402CEEF" w14:textId="77777777" w:rsidR="00C3734F" w:rsidRPr="00B23F15" w:rsidRDefault="00C3734F" w:rsidP="00DD0B33">
                <w:pPr>
                  <w:pStyle w:val="AufzhlungSymbol"/>
                  <w:numPr>
                    <w:ilvl w:val="0"/>
                    <w:numId w:val="0"/>
                  </w:numPr>
                  <w:rPr>
                    <w:rStyle w:val="Formatvorlage1"/>
                  </w:rPr>
                </w:pPr>
                <w:r w:rsidRPr="00B23F15">
                  <w:rPr>
                    <w:rStyle w:val="Formatvorlage1"/>
                  </w:rPr>
                  <w:t>Begründung</w:t>
                </w:r>
              </w:p>
            </w:tc>
            <w:sdt>
              <w:sdtPr>
                <w:rPr>
                  <w:rStyle w:val="Formatvorlage1"/>
                </w:rPr>
                <w:id w:val="-1048680373"/>
                <w:placeholder>
                  <w:docPart w:val="B19B65DD28124B60960446CCAEBB4CF4"/>
                </w:placeholder>
                <w:showingPlcHdr/>
              </w:sdtPr>
              <w:sdtEndPr>
                <w:rPr>
                  <w:rStyle w:val="Formatvorlage1"/>
                </w:rPr>
              </w:sdtEndPr>
              <w:sdtContent>
                <w:tc>
                  <w:tcPr>
                    <w:tcW w:w="7223" w:type="dxa"/>
                  </w:tcPr>
                  <w:p w14:paraId="6AC978B8" w14:textId="3A88C302" w:rsidR="00C3734F" w:rsidRPr="00846154" w:rsidRDefault="00846154" w:rsidP="00DD0B33">
                    <w:pPr>
                      <w:pStyle w:val="AufzhlungSymbol"/>
                      <w:numPr>
                        <w:ilvl w:val="0"/>
                        <w:numId w:val="0"/>
                      </w:numPr>
                      <w:rPr>
                        <w:rStyle w:val="Formatvorlage1"/>
                        <w:lang w:val="de-CH"/>
                      </w:rPr>
                    </w:pPr>
                    <w:r w:rsidRPr="00424BEC">
                      <w:rPr>
                        <w:rStyle w:val="Platzhaltertext"/>
                        <w:lang w:val="de-CH"/>
                      </w:rPr>
                      <w:t>Klicken oder tippen Sie hier, um Text einzugeben.</w:t>
                    </w:r>
                  </w:p>
                </w:tc>
              </w:sdtContent>
            </w:sdt>
          </w:tr>
        </w:tbl>
        <w:p w14:paraId="34B11642" w14:textId="77777777" w:rsidR="00C3734F" w:rsidRPr="00846154" w:rsidRDefault="00C3734F" w:rsidP="00C3734F">
          <w:pPr>
            <w:pStyle w:val="AufzhlungSymbol"/>
            <w:numPr>
              <w:ilvl w:val="0"/>
              <w:numId w:val="0"/>
            </w:numPr>
            <w:ind w:left="360"/>
            <w:rPr>
              <w:rStyle w:val="Formatvorlage1"/>
              <w:lang w:val="de-CH"/>
            </w:rPr>
          </w:pPr>
        </w:p>
        <w:p w14:paraId="436A9C80" w14:textId="0C43E2E7" w:rsidR="004B08FB" w:rsidRPr="00B23F15" w:rsidRDefault="00D305A5" w:rsidP="004B08FB">
          <w:pPr>
            <w:pStyle w:val="AufzhlungSymbol"/>
            <w:spacing w:after="120"/>
            <w:ind w:left="357" w:hanging="357"/>
            <w:rPr>
              <w:rStyle w:val="Formatvorlage1"/>
            </w:rPr>
          </w:pPr>
          <w:r w:rsidRPr="00B23F15">
            <w:rPr>
              <w:rStyle w:val="Formatvorlage1"/>
            </w:rPr>
            <w:t>Weitere allgemeine Rückmeldungen</w:t>
          </w:r>
        </w:p>
        <w:sdt>
          <w:sdtPr>
            <w:rPr>
              <w:rStyle w:val="Formatvorlage1"/>
            </w:rPr>
            <w:id w:val="211167733"/>
            <w:placeholder>
              <w:docPart w:val="6056E579BA8642959A2EC9562E83817A"/>
            </w:placeholder>
            <w:showingPlcHdr/>
          </w:sdtPr>
          <w:sdtEndPr>
            <w:rPr>
              <w:rStyle w:val="Formatvorlage1"/>
            </w:rPr>
          </w:sdtEndPr>
          <w:sdtContent>
            <w:p w14:paraId="51E2D5C8" w14:textId="041B7BC4" w:rsidR="00C3734F" w:rsidRPr="00D53C0A" w:rsidRDefault="00846154" w:rsidP="003C0D4F">
              <w:pPr>
                <w:pStyle w:val="AufzhlungSymbol"/>
                <w:numPr>
                  <w:ilvl w:val="0"/>
                  <w:numId w:val="0"/>
                </w:numPr>
                <w:ind w:left="360"/>
                <w:rPr>
                  <w:rStyle w:val="StandardZeichen"/>
                </w:rPr>
              </w:pPr>
              <w:r w:rsidRPr="00424BEC">
                <w:rPr>
                  <w:rStyle w:val="Platzhaltertext"/>
                  <w:lang w:val="de-CH"/>
                </w:rPr>
                <w:t>Klicken oder tippen Sie hier, um Text einzugeben.</w:t>
              </w:r>
            </w:p>
          </w:sdtContent>
        </w:sdt>
      </w:sdtContent>
    </w:sdt>
    <w:sectPr w:rsidR="00C3734F" w:rsidRPr="00D53C0A" w:rsidSect="00AB4E5C">
      <w:headerReference w:type="default" r:id="rId21"/>
      <w:footerReference w:type="default" r:id="rId22"/>
      <w:type w:val="continuous"/>
      <w:pgSz w:w="11906" w:h="16838" w:code="9"/>
      <w:pgMar w:top="1418" w:right="1134" w:bottom="1134" w:left="1701" w:header="567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C75C078" w14:textId="77777777" w:rsidR="00094301" w:rsidRPr="00D53C0A" w:rsidRDefault="00094301" w:rsidP="00DA3FCE">
      <w:pPr>
        <w:spacing w:line="240" w:lineRule="auto"/>
      </w:pPr>
      <w:r w:rsidRPr="00D53C0A">
        <w:separator/>
      </w:r>
    </w:p>
  </w:endnote>
  <w:endnote w:type="continuationSeparator" w:id="0">
    <w:p w14:paraId="64FC5D33" w14:textId="77777777" w:rsidR="00094301" w:rsidRPr="00D53C0A" w:rsidRDefault="00094301" w:rsidP="00DA3FCE">
      <w:pPr>
        <w:spacing w:line="240" w:lineRule="auto"/>
      </w:pPr>
      <w:r w:rsidRPr="00D53C0A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ptos">
    <w:altName w:val="Aptos"/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Calibri">
    <w:altName w:val="Calibri"/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rutiger LT 45 Light">
    <w:altName w:val="Calibri"/>
    <w:charset w:val="00"/>
    <w:family w:val="swiss"/>
    <w:pitch w:val="variable"/>
    <w:sig w:usb0="80000027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Roboto Lt">
    <w:altName w:val="Arial"/>
    <w:charset w:val="00"/>
    <w:family w:val="auto"/>
    <w:pitch w:val="variable"/>
    <w:sig w:usb0="E00002EF" w:usb1="5000205B" w:usb2="0000002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E62A705" w14:textId="77777777" w:rsidR="00C176EA" w:rsidRDefault="00C176EA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Footer Block P1 portrait"/>
      <w:tag w:val="officeatworkDocumentPart:U2FsdGVkX19Q3fx0L15bW1m68ymRyD+i2tq9blJ+0YAlXdwaRhICiJYuIOTvNU+PYUyRQJSs212UdgmZ+ash67XcMP7ZHvqfVLFbgj1VjMhPN0+gf3+6mBbcYyHnzcJIxBZIyR9mf+5vWMN1/UUZfRiFLCDpJZs1FKnJvqZEhX3ZakHLbBZDHM71KqDhXeGUEf3RcFVzbetHKoubSnaod06o5CZl8MLWz0N7JH3BI7a9HupvbahkHlquVEEjts7ccBc8jr7+XJ+MCq2vsgsS5nGpym/4i2IM9G0KRvACxLzquWwcEwdPF5Jj9CbGMyZIiyv3Icd8kSp89GltA3wRjCfqfoyNt2UVcCsXCFI4dyNvRkbNhQb/BR71c2bGQx9bjWWw0EbmGG6vWTVihVlmX2TgbEH5T9HVenV7cz0lvQdrPHGWWUAAj3Pq8oX1U9C5yJaUOy3CyxpBoQhYiVPsTQR2q5D9Bhq0Na37EuBupMyQqVbXMFKbRok/svPoB1VnywZqJ1qIPq7O2QF7n41vfFOVBCDF5M4NWSJzFVjoy7ese+milbQZarO7kU4XOe8JMAzvuov7CXNKzWIb10MPfBlkCtmA39AFpAVDgP722H8JLpgx2D/jwVG6oodZHBMvRtjd8J2yiyvLDMbKENbWGEW53t04wHrsYK3n5YZI8MNc8Xm2qewIAJRj98JPioaj+iymyGNitJKJFpeJnm5dsRxiGqW5rmn+ZhS53kTUJYZJK7+3s8pKPl9ZeuY53PDMO+pPST0Wqum808zJzi3LlQ=="/>
      <w:id w:val="-1262061486"/>
      <w:placeholder>
        <w:docPart w:val="DefaultPlaceholder_-1854013440"/>
      </w:placeholder>
      <w15:appearance w15:val="hidden"/>
    </w:sdtPr>
    <w:sdtEndPr/>
    <w:sdtContent>
      <w:sdt>
        <w:sdtPr>
          <w:alias w:val="Fusszeile (gesperrt)"/>
          <w:tag w:val="officeatworkDocumentPart:U2FsdGVkX1+sEkFhI/SXpwFLQ7iZwrA4a/rdwcI0qsLmIcwgeO/98GRBJ0x8u+SUWaR8fNrxF4EMa+vdV+gXrinf9XoRaBVCYiJ1R277sfNPvYJ+hzlUS/sh8gA1kxe8cRhTXBOjjrUMQp9xo1hkdDEfPZbb50561aQOcMypwBYZ7RrGOUb/er7PtcEcUOYyQDOfQqvtGqW0gyQ2B9INqoh7kofYC2LgOZbBOVWrqQWOD9V8SW9FrsClexoUyvvRtbuqQD0ZGJnW3VUKHyyVfbvG1sN5I2uZ7eM0u3uEGfQeCPbuoDHiO3mqrhPI7dsYW+39rpMPkxh5RIKlg4KKc9VGZBmjf4p9gpR1heXTQjxcCTALmBny4iChki1sH8DkFjPGnqKZXcicopzUumOmdXf9Hvb2mdsCenRdbISC/FajdAee+MtmgynIWgsVcjPOjrwWULm7n0kIwDV/sWkfpzA4yEeZ7fmYifGuzXIktAHwfOBWV5/Qn7Tp/Wcfd6Mr3AasQEQ+KzZ3vDDfoRFGLpEZVJrGitjDDH/zDRpMgGRO3TtY2kcHwh28vb9dYfFSbXxj0VN76TWMYKNjT8pD9ReLUQVKRJtmoZx/ttkiemfJGux1ynXHzyjqsCTHkmhegnkHwiQDjnskbWZ0FBpKk8K/8rfaiMnlkSydznsDHuo1owGbAda8kNuuGCvTwS88Je9qQxidUnnhDEFKJletwmNLaPlCq1bvWgJa+MAEmO1eRW5xXY3ZgeTpYMDwFN6d+qfvAyluMKipOGBYfOqlknKE8vkrFzZvn17oAXYorfMuVkes5ZoHraBFbj7+rdiGAlvXSu85p8dXEg7R8a6ctq1prOK2pGZwttfz2B36DKKDiVSsnSS7nFJ2IVle5I5cBcO/Cm208RVeupaKNGKDA75lvVifeQ9jlbavlBZHBliAgC/h+YxjN19CxiLwUHMbAvAqTy2gDx8MQHz207vIBOv4WVsZr9HhTTgpdRmaMPvRflWO647H+o+v/xV068P0HkP4mCbKLUQWsgYaH4xAMITtEW+VI9ua4M+4KlWwyuCZRoCWYOtbLf/H/8WgAIGHhSCtVxd5rtJh5KcUkYaLt1ce6gN3IJDm1+XsJiEGx9ACuozmnClHWqX6LjOz5WDYYEFFd7EObB2TdahsxOQklNFxe1BmZAJ+Cw27OgkqFMgAqoVSNSZC0JenIXTZP07swkYbs7SM5y0JMrbq9oHcEPqok3egKnyoYq0Flp4CzafL3rMheTNN4mYmeJeolkW+vzGy/9DkFzJBqpUEvQxgf7WwPB3X0Ebg1KSANrG1ZEnyxy6Iaa3lDHB7ax39qtYv7RAm147Y0uwunHWhBh0PQszNgAC3hXT7R0GncsLRRa1jlQUDUJj6bzwghj1lvAaBJT8rUqXb3VHrLuhlALPiGDVnsK2edGMBOBdU4+FhuT13KNe9+nzVZh4rI3URt/q9wjbpf8l/uz+bS4UwP2+ImwDOTFOQstwhmSfqT+rz4AAt084Qyh6orit7EFB8DiOxhGihKbuBi43vG9RVrQh8lf3O5R+amh8BYBltftdjzwShkabk/tSGpsMWeG+5twF6Xpv/ZE+niezjYnkGHZyHNbLDemMjLJbVIA7V8pXxe/x72Nnkr2j/MurX0aO95MA2cW0O9CQYWEyA3lfDsD4zMO4voSpJL8VrLcoqwq4bFtUWLUDrJ6ELpnlYBE2pFiTC/shS1KxSm11ofPUV6fC4DACgq7XPD9rmBAl5V2wMExo+FvPyzumdUvDcG+Z8QYgE2G+v/tBeokCxSbwZMZZn/c1Odpym9t1D0C0S9IquxcBIbzqzJAowlMPzWoD9b6Ykh6Mzz8b0dN9qHIBZ8+ikQVoofp1vXVhfCQ//UzFz8PrIMx4EgR17e6sTGdLBPwEbzGZ0dznlrF5muhv9Pg9bAsPRR9Fl3cap8lzUqgwafUJH9nnKgX1GgWsdRVXvBNHyZjKgF3MXTb3QHnA4rIlnzD3fWiI2ANLXxJNzU1qoW9+gBKIguCqhcF5gHL6c69GbICCvZREQ1cS3NSbv34jzjM0jnF9/zVcOmlaehw9rReDvWxjF7GZM9CLiu/qpXfIuyl5/YUbwBbROrKdmUKTq29ZpC72weUOqPvqte4G3rbyPmKH/V+j/KVuyj3B98/s+tWPGbLKYWcqc9rZbop/ffZrTuI7vV/y4EtQCXJOz9qqnkY/TCFGpMOmqntGtppFuHKkhdtQkaJ31npx/CezR+bcCJzGA8V4T5g/AuhHUMn/HEpCsKvo1IOnWX9kQuvd5KIWTv8s2Ll4tTJ5qCfwK3uwdanmcjTGtF62pTajKgQTzZzSlpTfZ4+7xmyzhjkH0JkuUQUy5VIFYWssdLNLH9/HcwMPOyXT6xFKpkT/9BQaF4rvSbW6H4t5dcpf65FqZ51zHzpnKYPv8DVdC69UXGBXfFs7SnQE+GXrHaLZ7gULfI7b0oWJnmBIB1Cdx3icdIZOPEUvyWxMKTbWqMdP27/Z4rBlS+x2beMNsxZO8VwQU8GmtyatROnhjbn5yzr22Sjn4R87TYlns1jY74JLcS1b4tZZwk/jFoJF4yS2ImdrQHvtWDVpQhSrY9vU+8FRfMTQFL94OifcR+puyJonPapGepbgVfLZwQUlYYxyFxKlIHtcXXnOZ29Nm0WpgWhf19Rw3MenPglFQF8cZUT04DnQcAO/L8aWkTHIEc6PWDnQ9xOrwAbzZBQwR14gpuVbCPyzNc26q6D+byZiu8wXcEytqzoMF7jH4tI2npOJwNRFO/cBar8ESm+EnxIeBu15ee2ynAvgOF+y6aUBsww+svycEBcJSLzuZ/LK9IrExqVwHO8CYWx/w3oQJu/h1tvdFkl8RcgzQ4r4v8ftoD0BxvQsWJUXxEw4oaVoqtZLaBELPYoLnpuLnGvlabQgweoM7OrFMlwAtGQOMOI9sSehqqDwyhX+RyRUBjkwGI+lIKMkOFs9+bRDh0blU/8W88AzrpMSFRAgu0I5G8gOQoCdEpo1M1Nu5RUkGXOXkQxrx121Jo8HHcYX6fvLaxLwD7cPK31kKsZvPLaSUeHCtJUPzhgreKvcsEcIq8L8SFL6nm/4yt1a7100zfRkwgQiKOLSZmz0w7umUJTwbUegMtX5SD1nmLl0mkHsiMBdGXZIC66vHFKT7nSJcKdPmlgo8sF1WyO1HMAMxG6GCYmg/DXh2g2ffbfpWbg6dNRK8CzublYn+LQGqKWVG4ysf/AxWjO9H5rzdKexRtDHmRDUkKDXV45Ub2spdMBf/lFI/n3BmcWDbqu7bl3Z4GcW/x+sxOGRurwDrbrnNj2FXhUyuMb0LAHYLqLmElN/CKMYJbX+8n7yVhPxUjp9a5dy3tLSnbCBABQqUVxQcfSmVG1AWk4F3iOItqwT0ppk58KqpKVmbF3xryR5ex345QCWixT+4XBk/zrknGxvHrkeIcDB+FTQ4WWvdOempEVX/tshsDqPlDjzRRxA9IIyIUiSfKzVSnfBke2tOy9sBrsVpfjqVqVfgGXREADxbYalcUSbvXzmluM2ghOXQFfVQZOIvmKsRJB/HYhvGFufwt6jOwMDoisxeO7dcBn0HiqJkPGcFhaqDkBFkIFUMbN4uF0cIYyoGxo8yctAeUUnM5RZqZ+hmNZ87OvEmMoQA5kv3SiOiCppEZ0lJ807Kch7ZFK62ER+uZLTyT3YpIBXxN/HfFCDQ6DMYVShbZ97yOGb3HkE4FdU7INmpzLz+mNVzYfGJCUZ9EuP61pRkyDW6akkfrydv4AegWlLqbXK+Z/qazIXsbF9vz9I/qfq1Z+UK9VYRxZlrPRRFj9C/VXLRV2ffjD/cHvFaqcFDf0MoNu7Dx89IHh6wop2OZqJhvVNWBaNrL7VQH6gUi6ARDHFOiKxEbCpJZTYSj5+vcD66A5m31kfdpZ24v2UpxAvTTvey4K6i+G2CMixoLbDUArfgBFwJBZEGZfhm+pQ/qI4cZEZSGbjdtmjtT5w2V5KpunvLZsMYCA0Mjn5uzo9anY6H3GjGhCz5eLXBxi8S1c8uLfirihv99Mz0lhgozUPeW+kmQLFSg0M8o9vuFRJJB6j3hKyoc2HX3Tmo611/vk8M7dqsNWYPhkmyY33dO/uiCMu1IXwn2Zx+t0ZAPyLTPe4mnt4982qkgMaBoR34Ud/6wtpMt5uGquvDYIaQRvVvksGHmEhGxGjhMReI00ZQ1nUMgaPhV+ANp7bZQQgL1JImSSSam5Wq2Td0Y30Ofid6u+3ctTDKxurGhg3Gqxv2tb+DJ5hovK9O+Mj8q+W5n9ovdmzJnhffMVyXJWO+bcFzCY/0NC49lgoGT3IiWykFLHsS1Ax0sBL64aBPfXU16rjxj8RFLyemOJlBbma1au4XMjzzkEWtdlS2HTAZhdbNIz9mW39BAEr/pjiOhD6GYvSNPOtS2K3dRar4klsJLJ+wj4u2S4SVjZN+hW5Y9sctrT5xTQEnsBX1Jy1d9nuv7UuzL5fU3NE6rIiMofxd4gyAwsZeBFUwEuHJKeWJwv4cBY+PifUP6J8tW0lQKl/92gVYynqvVwaC7HGUeSPExUgRk4gc6TGqch7izbIfnbByP2Beu3lcn9VT7D1U8C/AihR2zvB7g4W9/hur+NMPV0Iih/YP5U8XsdElzU6R"/>
          <w:id w:val="1961769279"/>
          <w:lock w:val="sdtContentLocked"/>
          <w:placeholder>
            <w:docPart w:val="52BBC491DF86448CB031BA8DAFDC2F05"/>
          </w:placeholder>
          <w:showingPlcHdr/>
        </w:sdtPr>
        <w:sdtEndPr/>
        <w:sdtContent>
          <w:p w14:paraId="05DCFBD7" w14:textId="37D54260" w:rsidR="002E1C20" w:rsidRPr="007C6FCC" w:rsidRDefault="00C3734F">
            <w:pPr>
              <w:pStyle w:val="Fuzeile"/>
            </w:pPr>
            <w:r w:rsidRPr="001D1CC3">
              <w:rPr>
                <w:rStyle w:val="Platzhaltertext"/>
                <w:rFonts w:ascii="Arial" w:hAnsi="Arial" w:cs="Arial"/>
              </w:rPr>
              <w:t>​</w:t>
            </w:r>
          </w:p>
        </w:sdtContent>
      </w:sdt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FB1623C" w14:textId="77777777" w:rsidR="00C176EA" w:rsidRDefault="00C176EA">
    <w:pPr>
      <w:pStyle w:val="Fuzeile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Footer Block P2"/>
      <w:tag w:val="officeatworkDocumentPart:U2FsdGVkX18yeWVxEN6TLUQWTN10DDwKe7peR8ukPUN6jAJbTkDZsZmm0USaHyLR8qzh7IG3hD/EOWdlS481tVn0cSqU8kESqFDW6w9Rfli4xwfdCY+Qq2luqKOTqE0tlNSIJPp1p1CZXZVOkbia6tQKkMzgEUQmINwQEONtd5VYkuYOeiReBz7dWLqpuOfuE7lmZTfG/cAiFqFMW7Yj0ZRBIKWsWjt3vk2dBGZtQy4l0JVO4ombQr1yUnAHv0aojKFkWWUHJCDNowjx3n+hcnK4gXshL3kffAJ/Q5ruKjL3oQG0lmsbb/AHx/6H44PSJU0mJpslY9uPn6u+5jSOMM5ZiMsCEWjfEDBT19RztRmlojiieFyFWZkEhywF1iwlVt7yahWV2ieOdexcvbuLKRnSXcuWnc2+suzp8QJm1kgUaM91Jqq0TnS5NtRrWcBu6vZlUxitxOpG8GG/mM/TqS6OuXo7kXoYs2kX/tDEZZCHr2Qs0WHWI/5h8eD1ArscV26TanwPAXAnQAp0earUveD/N0ZpJkG779Qx4O+68I+cVedKO3vpnwZW0xigSwfWFpwMdGc/ZffSx00SxzqLEATkmKl8t+RAZy6vQBCcBBRgJSuPVLc+4nA1li5YFzDGWUiyaZOCr4bGjU7JjTFj2nY6wSz6WJv7uAt2QlBCFQ/d212NZ0B/ZtVJbZ228YswVhq7tjKZFnB7mBNUdOj3fdgP0yHRVqvfrq9Ar5jEGbo="/>
      <w:id w:val="1849817721"/>
      <w:placeholder>
        <w:docPart w:val="DefaultPlaceholder_-1854013440"/>
      </w:placeholder>
      <w15:appearance w15:val="hidden"/>
    </w:sdtPr>
    <w:sdtEndPr/>
    <w:sdtContent>
      <w:p w14:paraId="382AB9B2" w14:textId="1F197B7F" w:rsidR="00B709DD" w:rsidRPr="000C520B" w:rsidRDefault="00B06E20" w:rsidP="000C520B">
        <w:pPr>
          <w:pStyle w:val="Fuzeile"/>
        </w:pPr>
        <w:r>
          <w:t> </w:t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36D9B0C" w14:textId="77777777" w:rsidR="00094301" w:rsidRPr="00D53C0A" w:rsidRDefault="00094301" w:rsidP="00DA3FCE">
      <w:pPr>
        <w:spacing w:line="240" w:lineRule="auto"/>
      </w:pPr>
      <w:r w:rsidRPr="00D53C0A">
        <w:separator/>
      </w:r>
    </w:p>
  </w:footnote>
  <w:footnote w:type="continuationSeparator" w:id="0">
    <w:p w14:paraId="1F76E0F5" w14:textId="77777777" w:rsidR="00094301" w:rsidRPr="00D53C0A" w:rsidRDefault="00094301" w:rsidP="00DA3FCE">
      <w:pPr>
        <w:spacing w:line="240" w:lineRule="auto"/>
      </w:pPr>
      <w:r w:rsidRPr="00D53C0A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3B126B8" w14:textId="77777777" w:rsidR="00C176EA" w:rsidRDefault="00C176EA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 w:val="22"/>
        <w:lang w:val="de-CH"/>
      </w:rPr>
      <w:tag w:val="officeatworkDocumentPart:U2FsdGVkX1+Ye3ehysW8p6G8ZJiaP2QQIh44O6RtGJiPNJ1jzzb5vvQXy2rvlrRBPpyavQEvXF9DMRw8G7cXUwPXbwZ3liQoQPvqfkULi3CVMo10a5nsFx+2zKw4Nz0rKOQXVAbDTrKw9H6trVn22sW+gzVmaSyPvKkSVeSNJDEyl9LmpxQxq71G/ZSQuHtJ8raJv99ANGOmnhcWs+vNKYRNcalywXItgnfyreRbHEMnW/5PaR0UXBdcUrZq31LrMA2mUxQg2MgrOOOtu77ODxdr9dcP1zf/FpmNY/Rn+TJjKrSJuv5sHVAkjwpRCII/XLKI+0hDZZu7PtnwJGEjo/avgrilXUEuQ1F4GkSuU34e/nCL+wjoHoSHLNjPzS1AUa47hsqEmfXQPM8rC/NEabcelJ+nMODbvSYi3+OCuIcalQAYYBA4F+9QJ9oVKVFaZeEFzf/AGFUrLXl2UWWZSh+iWqx6R2ECcaDren62nM1sBdjBe30O0H27bHd+9i0FEy9/OvToEMqg8oql9AsFBF0VRh0o0awOXmuv49Hy76DcmzXA9OFus5CvkgwhwYqmgG+Xk82cKQ3C62AoHGCb0xV1k/MmvhmjgNnWmLSd5nWqR7b9B+81AvFGCkGHsKAoBeiaKGRpjhn1wOSvZ9etvgNK3p7GVSri1H43KewXdR0PaIic7Um52USgLzrENHRAOYVEekamVN4HhvBrZEQhk2nOUHruBvxKdk9QS6YKNg4KJGRiFPWO+B3SX5ZXOPpU/M+gsswQqo78mw1AMGYdASz+OtwfXd0PB1gLasy0dSixSoWuqEKt+jtASP5nXOH7H/RiJn/m5a38K/F2yS/+eMElFY3ERCfSOr/pA5qa6sn+T9RtjkKF+TKIqyFrDBk7FNnpiDWl+D/dW7UCpu35oB+LP7JPN7AEGlwTQl+a6U5oApQegwEOeTl32OLS9/zfCX7OL2YsckttyoSGz5/dF8g5oLPTN6724qphLyGdFhUKEFSDoiOFTbtlOHXpdgWuFbnOU2SvuNV4uz9kUSNKMDsR9tZTRymPDuIFcimU3U6zcS51BbRsLNJvN4hFs69bmkP65unfnNI5sEzZ69YIYBUuZeu4OUxAXPOFLdHVCH5Vij9eHM7iI/ebSbkJsnNH"/>
      <w:id w:val="36717245"/>
      <w:lock w:val="sdtContentLocked"/>
      <w:placeholder>
        <w:docPart w:val="8B97BFA2D7E3456A8DAFABBE9CCD6D9B"/>
      </w:placeholder>
    </w:sdtPr>
    <w:sdtEndPr>
      <w:rPr>
        <w:lang w:val="de-DE"/>
      </w:rPr>
    </w:sdtEndPr>
    <w:sdtContent>
      <w:p w14:paraId="68881BCE" w14:textId="77777777" w:rsidR="00C3734F" w:rsidRDefault="00C3734F" w:rsidP="008D7315">
        <w:pPr>
          <w:pStyle w:val="1pt"/>
        </w:pPr>
      </w:p>
      <w:tbl>
        <w:tblPr>
          <w:tblW w:w="9072" w:type="dxa"/>
          <w:tblBorders>
            <w:bottom w:val="single" w:sz="4" w:space="0" w:color="auto"/>
          </w:tblBorders>
          <w:tblLayout w:type="fixed"/>
          <w:tblCellMar>
            <w:left w:w="0" w:type="dxa"/>
            <w:right w:w="0" w:type="dxa"/>
          </w:tblCellMar>
          <w:tblLook w:val="01E0" w:firstRow="1" w:lastRow="1" w:firstColumn="1" w:lastColumn="1" w:noHBand="0" w:noVBand="0"/>
        </w:tblPr>
        <w:tblGrid>
          <w:gridCol w:w="4679"/>
          <w:gridCol w:w="4393"/>
        </w:tblGrid>
        <w:tr w:rsidR="00C3734F" w:rsidRPr="00625F6E" w14:paraId="43EDAF5D" w14:textId="77777777" w:rsidTr="009C12DA">
          <w:trPr>
            <w:trHeight w:hRule="exact" w:val="1077"/>
          </w:trPr>
          <w:tc>
            <w:tcPr>
              <w:tcW w:w="5074" w:type="dxa"/>
              <w:tcBorders>
                <w:top w:val="nil"/>
                <w:left w:val="nil"/>
                <w:bottom w:val="single" w:sz="4" w:space="0" w:color="auto"/>
                <w:right w:val="nil"/>
              </w:tcBorders>
            </w:tcPr>
            <w:p w14:paraId="489FAD24" w14:textId="77777777" w:rsidR="00C3734F" w:rsidRDefault="00C3734F" w:rsidP="00625F6E">
              <w:pPr>
                <w:pStyle w:val="1pt"/>
              </w:pPr>
            </w:p>
            <w:sdt>
              <w:sdtPr>
                <w:alias w:val="Kopfzeile (gesperrt)"/>
                <w:tag w:val="officeatworkDocumentPart:U2FsdGVkX1+JLkZJeKlX10Yn53zgOJwd4XouTPSPfnWWcGsULmyjTMLpE93Sv4WcRgtQAcpAAD+j0ebZB7xgFevSoFXuffPH9A1vxGddWnnpSH315dKi4BaE0aphU8mCwUUmkTmB8OS/YX8rGvnozKAOvKFvH8nOcOUmNxzSP0iiwqaBwHBc6wBdhFCPBSuTlR961hCrY2fCcWXK9CObUrT4xI2Eb/KRLMGzsyxeM8c119wQU7XY8YI7Xqgtbwt0C2VvhQuO9NiehxlpRRlAitz6YfAzdjXyWBDggJB6rw72NLfQfNpXrZvUD9xFBezPrqqKISci/R3N4LVZj5BW5R6kRmICS7wZmT7OlGNVjrfnk8bkQpdnD+yWbnTCCjNdXdj6Ku8Vnzkgx/0iO9gAhU9AYwsOVHkFb5/kJN3HDUWrL5o/HwV4be/NW4eG3tmPcbB2bu/937BXN94iL0sWCTQ8FeVskF9+EWHcKXuAkS3B+PPNY5v/Lt+BvTcFXvaEKFuxMNTlS0XpB5Qn9uk24saQXA7YmBs7ZH4vh7vfDo9V6Wl70BEyivZ49n7oxuVv2XJNFb5xVVhGA93t2e/hJ6GN8bFNWzSxamQlPlWjG3DdKbkMeCEbIX+6ilA8rX8sN3L7Ri9jMTxDsKDaPruB2ZG/U3ydKl6MPQjDKVeK1F44Nnl/yp6hnilDIiP17hPBnOXU99fFChMFWJf9SSz9dD/NOEbLR57f/P21PtlbOH0VVmtks4DUli+UBsavIYTk9h/tIBi855LTm3h+3wC/8V5Y9msSRaMKY/vxUebZdBhkWTFgV3S1uBF92TVHP6unw9qqoB0I7YmnV+HGGGCDuczo1Tl40pxujmVmz7QLsSd5LEFCx7Y9263KWZ8374Bkr3nQJkc4KC9SJ1EaS3Yw5cBETUNtQUXNw/I3rjSwjz82JKJ/2i3qVL+3m0acmeYU7foEecsf0pY+eQmvULpVA1uo97KGU2UoGm5ztCY0qWHBTTqLwZxy7qMaP4bANNosHqt/vrJ8cWj9Rty7vey3NOvEuWqcXtBpy8FdU6kt3GgVxt4dDR6n3x3lxggXqchpiymJzjij7DcvvmUg5ky408zVDJ+Gv+Rr7+0s6DgoOJnV4ynTOXQfQU2ugsBPHtBBHVoBSn54iM5la34nLvGGVoayhe0AyV9+aGsPbeLO25xf5zy68jtgqfkQxojpuUbntecWJYZ5a0NMQ9GZ/S+HKLJYADx17M/FyC60DiXeHZU2kEVYwZ2FBAzJO4xxeoEVJ0lR7El/itr2EaP+cgFuYv3S06sXXHMrhTD3/TmFBfQsbUXbXrpAptdIukynIOP/X3czDfEk1U7trxdv6fiiARwxace3FKlDZW7ERdDLu/LR3YOEFxXM0uf1g5Vdr0Ng4tNQuiqYpNX47Zcl6JsF+0075kpOTgsxQC1VE03+HDf6sRjpP6knsKw44Am7vgQbCsEJsIvZfEMf2o+AwYDCAcf5KosqutPVml61V3+aF1gDHm21Iz1ap0A0WkzxalNpeHSav0SgOnEC+h38RPsmNPwapNiEC958BqZy7IXXtZ8n6dzJYAbetmmcDLN0jsoLCgkA32IUyClKiFcsKhYgAV/JRpjY7+FBKbYcWKOTCIKcKC+X2T5BqUSuhfPC4CuwJH3smFe6opJb1xLlq6whtdIpV/kCLKDsQI2o8fV6HkKXOunrgsoEmvIzgQ88lXIFnt6mh3wgj8DcHmWzl4xlblCCTWxVQn0wtFhrKSL0RBv4NO2ntq4XmqfhpL754RmURpyn0nZ8UJa4JvDvS+3BJOlG1wd8fr+wdVLijUWQqALtS650ktqSns7K6VwQ62KYT3dwlXXPWAHDvygu8xl1LxiVmGK88REtGudBMHcNLXD0ANY6vtZPOgRpRKm0R6hG+IzI7VeDCAHXdYpz0B6UIS+QFle6NR15BHq/Sz5HZwHw8xId6lKTclZn5YmtY2rkUQEngPODCBUrG1tGNWIMB/6Zwo4yD9tg+nXMSD/josdRRPD9W8Kpk7zwXLn3wReviJJvEg/QRJmpWmDanSCMloKVA/qDbLG7Jsbu0N6Y96yUMoSbMooU/96ReYVxVdbyFggi549hdyoSD64yq6S8+lSvf/U612LdlOUBXF08jrlsaMsfwK6RT5sh4rwQLfrzDYMjKWWY3wXCLbWH1UDD9E8MDycRDFJ1l6rLG6lAJ62NrGTc4oVJu+l4nJONj/nhlzbbmcUXnTsBezDTQaUVunHDI0U60lN1nW+tdUbm03+DWc8WkuMijKQ583qBoognPynsqVj1PQBbdKf4Sb7V2w=="/>
                <w:id w:val="1420138689"/>
                <w:lock w:val="contentLocked"/>
                <w:placeholder>
                  <w:docPart w:val="7DA55FFD01B14A578BBC5295B8A7EACB"/>
                </w:placeholder>
              </w:sdtPr>
              <w:sdtEndPr/>
              <w:sdtContent>
                <w:p w14:paraId="30C208DC" w14:textId="60712014" w:rsidR="00C3734F" w:rsidRPr="007F3806" w:rsidRDefault="00C3734F" w:rsidP="00625F6E">
                  <w:pPr>
                    <w:pStyle w:val="1pt"/>
                  </w:pPr>
                  <w:r>
                    <w:rPr>
                      <w:rFonts w:eastAsia="Times New Roman"/>
                      <w:noProof/>
                    </w:rPr>
                    <w:drawing>
                      <wp:inline distT="0" distB="0" distL="0" distR="0" wp14:anchorId="6EE8925A" wp14:editId="6B4386E5">
                        <wp:extent cx="1439545" cy="621030"/>
                        <wp:effectExtent l="0" t="0" r="8255" b="7620"/>
                        <wp:docPr id="1" name="Bild 1"/>
                        <wp:cNvGraphicFramePr>
                          <a:graphicFrameLocks xmlns:a="http://schemas.openxmlformats.org/drawingml/2006/main" noChangeAspect="1"/>
                        </wp:cNvGraphicFramePr>
                        <a:graphic xmlns:a="http://schemas.openxmlformats.org/drawingml/2006/main">
                          <a:graphicData uri="http://schemas.openxmlformats.org/drawingml/2006/picture">
                            <pic:pic xmlns:pic="http://schemas.openxmlformats.org/drawingml/2006/picture">
                              <pic:nvPicPr>
                                <pic:cNvPr id="0" name="Picture 1"/>
                                <pic:cNvPicPr>
                                  <a:picLocks noChangeAspect="1" noChangeArrowheads="1"/>
                                </pic:cNvPicPr>
                              </pic:nvPicPr>
                              <pic:blipFill>
                                <a:blip r:embed="rId1">
                                  <a:extLst>
                                    <a:ext uri="{28A0092B-C50C-407E-A947-70E740481C1C}">
                                      <a14:useLocalDpi xmlns:a14="http://schemas.microsoft.com/office/drawing/2010/main" val="0"/>
                                    </a:ext>
                                  </a:extLst>
                                </a:blip>
                                <a:srcRect/>
                                <a:stretch>
                                  <a:fillRect/>
                                </a:stretch>
                              </pic:blipFill>
                              <pic:spPr bwMode="auto">
                                <a:xfrm>
                                  <a:off x="0" y="0"/>
                                  <a:ext cx="1439545" cy="621030"/>
                                </a:xfrm>
                                <a:prstGeom prst="rect">
                                  <a:avLst/>
                                </a:prstGeom>
                                <a:noFill/>
                                <a:ln>
                                  <a:noFill/>
                                </a:ln>
                              </pic:spPr>
                            </pic:pic>
                          </a:graphicData>
                        </a:graphic>
                      </wp:inline>
                    </w:drawing>
                  </w:r>
                </w:p>
              </w:sdtContent>
            </w:sdt>
          </w:tc>
          <w:tc>
            <w:tcPr>
              <w:tcW w:w="4763" w:type="dxa"/>
              <w:tcBorders>
                <w:top w:val="nil"/>
                <w:left w:val="nil"/>
                <w:bottom w:val="single" w:sz="4" w:space="0" w:color="auto"/>
                <w:right w:val="nil"/>
              </w:tcBorders>
              <w:vAlign w:val="bottom"/>
            </w:tcPr>
            <w:sdt>
              <w:sdtPr>
                <w:alias w:val="Kopfzeile (gesperrt)"/>
                <w:tag w:val="officeatworkDocumentPart:U2FsdGVkX1828J+sDVjW0JgV6mPH5VWhBQASwlvNZngdjTmL2pyGb1XqZyh8unItg36HeMTL9C7Dfzybj9eUYcsYDQ520umogvMGn8ae3GYai477i2i+dVwZTPmloAqSBHHUCFYbc3yZblDfZaPsBo6RCMrIG+I3QIeDwMIiQP043DfGhSVn90qvjW7o/0KxWMQKN5PwFp6HhXk0+14Ax3OPtSUlmhymzNGSfsZ2JNO3RVJo+y5p95xHEklYqcGiwyBdTEWdPUbjo4wrQxLJIMCRYQ6P9UbpVWZlfGgd+BwHw3oSkO5ng2YtPv8bhzcM0jO5oW54EKcn3wflDbfIOPJWB/+gey5rJ0/6TnRMLsV2C8hypOCb+7maNq5Ph8GbHL27hGrZNmZhuDKSuS9kukXEzlzQ3Oxfw8oztOd1QNJw6Xuyzzi6R05pMgNLHNwcFjeogLBJhYeXyuVamOICyBgGi3K9S42LSeu7+SDARIcUE9qae81AY8o2EEVVdO/464ZzR14IkONP2ER8/PLKUyiEDkkHKmlbYF3NwS+so76LtDTyK/HdaimkXjpZgQBBYi5/9+HwM+8vaR5bTQBvWBOAGb6foD4YutKAtAgHkrpi8dV/WtLOq4+SPMDSXize8yqfDiXlLb7Dao81PkmdtLGbeI3KRDUWuJPydGNNuW7ye/VelPH2R58MYbFfCSxrRA7Ri+6CBG0LAgpgPlykcw1R4oGhsCFEixfkJckEmKYgRDMvQtH2aedDsPZLy6rorbb/C+iqXnyZyKPKAfOAKZzVfQz8sjP0m1E2Db+qBCyrWcn1m7Bjji2GGbXBDC2gwic30kEehvnrNZm+k75glChdMFYxoaErH1nEaT6XnlJSHc+rrV/r6/Avp2ErSJI++Atk2OFxFy7HDQQwx06ka7PZ7TMu8bMEVz4oJio44SiuMZHpDDXHv5P4xAwMko0y3OTmdjLAGfvoBxquhVLUQrEp92/FM8kogcN1OXPXhzGV10yyMT341okTvdeQpNjKA7U4U4LW+EaEVhOKqSm5c+mJ0+jcB/7rbH2ZFtMJmA45IM/ThLbdy1pDH2Y9oGx2mrS6J7Yu4D7v3KzRhhe4DFejOCUBd40Q5VRQQGs17dpQHRnhHAd4kJuPQNO71RksHcdnIM3B4ls1jzBBaopOhsVKh0lgYbUfXrO5TVePKtClfqAgU8rrVAzx6pSoJhvBYC9vbgkX5DTF3yVqQ0IUgbIBQ1jNUUF4+QDsh2Qa5MZUOmEVSI3olDihNmW5gMeTzYU2Bsj4oCHWCCEgH+E/uoUbPJPZs4soNB/XmQ8sgVUKSZYiSV7P20iiuud0NRBN1hnZHS8W169j1fLXx0g4SESPQlGqgfLFrDKoqXez8l+DaQnqvPV28iKoVjzDP8i2"/>
                <w:id w:val="204998344"/>
                <w:lock w:val="contentLocked"/>
                <w:placeholder>
                  <w:docPart w:val="D5BE00EBAA1648FF822C733586138A41"/>
                </w:placeholder>
              </w:sdtPr>
              <w:sdtEndPr/>
              <w:sdtContent>
                <w:p w14:paraId="1EDA9E0A" w14:textId="3DE8FECD" w:rsidR="00C3734F" w:rsidRPr="009C12DA" w:rsidRDefault="00C3734F" w:rsidP="009C12DA">
                  <w:pPr>
                    <w:pStyle w:val="Absender"/>
                  </w:pPr>
                  <w:r>
                    <w:t>Standeskanzlei</w:t>
                  </w:r>
                </w:p>
              </w:sdtContent>
            </w:sdt>
          </w:tc>
        </w:tr>
      </w:tbl>
      <w:p w14:paraId="1DEDA6D3" w14:textId="106D5270" w:rsidR="00070C9B" w:rsidRPr="00AB4E5C" w:rsidRDefault="00094301" w:rsidP="00AB4E5C">
        <w:pPr>
          <w:pStyle w:val="Kopfzeile"/>
          <w:rPr>
            <w:lang w:val="en-US"/>
          </w:rPr>
        </w:pPr>
      </w:p>
    </w:sdtContent>
  </w:sdt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BBDE786" w14:textId="77777777" w:rsidR="00C176EA" w:rsidRDefault="00C176EA">
    <w:pPr>
      <w:pStyle w:val="Kopfzeile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 w:val="2"/>
        <w:lang w:val="en-GB"/>
      </w:rPr>
      <w:alias w:val="Header Block P2"/>
      <w:tag w:val="officeatworkDocumentPart:U2FsdGVkX1/FLpLTv+4+ql6iqHZcL8tjr4qOQ3N/EJL8/rwZSNemBZGd6sk7jTY2lvRxeNMmoc1s+1JDo7vtxB1g81TPX4eU90DrHCvN5IQIVk6P643hPNwFiOJnX4ykOewczjP7c1+JzQiqKuCHdI8Ye/fsFbHbDBvCEvhW23iamhjy7LG4V7wNZENb1YG8sPHPPN9120aoVCK4qczQvzqwqvOvVbPU5k7YjaeR1SB6TsmZ+iI0yWHp/aHv9qQHe+dBu57RjhCxeLp37Cs6fU9dXp9uIU9nG4Zi7fOUp+GWlgjkhP/awa0h0uIvvhaK7sk9ib0n97dipO0AsMZ+ifp+AibQZAoWhKXmQl2mSIUrFWGpO7qfOcEFZpc4WYOtvr+JG+gLX80ut3OTt/vTiu1sOW5K9yaX9u/zpVgYZtD04qT4GdYfSiWhXeDn2IeuVqqNOGVpwP9yLa9G0ThyjV8KuhJwedF/0t+yYz6r0nbNs61CzHOKzNAll3hpDSgVrRadz7yFb/bgz5k1AzA3L80FgFPKJVwKlu8E6bJBUp2rLrRNA2QKfBNMcfhQ10lAxrKX8m9mo3FuYcNdRVPISorwQuOXP0KmP01yfV00+7IXTK4TUbSSWklXwOd1+4zGQfP6tiRbJPN0aPImLj9b5hqc7tesrT/KcgsI0SEsqSG7qsNp4d8y6Mu/kqbBkBjLvBWMNJrxsbfJlkV47C3BYY32E3aB8RI47FFXQkwPO6w="/>
      <w:id w:val="-962182876"/>
      <w:placeholder>
        <w:docPart w:val="DefaultPlaceholder_-1854013440"/>
      </w:placeholder>
      <w15:appearance w15:val="hidden"/>
    </w:sdtPr>
    <w:sdtEndPr/>
    <w:sdtContent>
      <w:p w14:paraId="09D48832" w14:textId="77777777" w:rsidR="00D5713E" w:rsidRDefault="00D5713E" w:rsidP="00044E92">
        <w:pPr>
          <w:pStyle w:val="Kopfzeile"/>
          <w:tabs>
            <w:tab w:val="clear" w:pos="6634"/>
            <w:tab w:val="right" w:pos="9072"/>
          </w:tabs>
          <w:ind w:right="-1"/>
          <w:jc w:val="right"/>
        </w:pPr>
        <w:r>
          <w:rPr>
            <w:noProof/>
          </w:rPr>
          <w:drawing>
            <wp:anchor distT="0" distB="0" distL="114300" distR="114300" simplePos="0" relativeHeight="251658240" behindDoc="1" locked="1" layoutInCell="1" allowOverlap="1" wp14:anchorId="0919397A" wp14:editId="27BEBDFC">
              <wp:simplePos x="0" y="0"/>
              <wp:positionH relativeFrom="column">
                <wp:posOffset>1270</wp:posOffset>
              </wp:positionH>
              <wp:positionV relativeFrom="paragraph">
                <wp:posOffset>0</wp:posOffset>
              </wp:positionV>
              <wp:extent cx="4048690" cy="1333686"/>
              <wp:effectExtent l="0" t="0" r="9525" b="0"/>
              <wp:wrapNone/>
              <wp:docPr id="5" name="1915f5c0-df51-4687-9b3d-ad96_1" hidden="1"/>
              <wp:cNvGraphicFramePr/>
              <a:graphic xmlns:a="http://schemas.openxmlformats.org/drawingml/2006/main">
                <a:graphicData uri="http://schemas.openxmlformats.org/drawingml/2006/picture">
                  <pic:pic xmlns:pic="http://schemas.openxmlformats.org/drawingml/2006/picture">
                    <pic:nvPicPr>
                      <pic:cNvPr id="5" name="1915f5c0-df51-4687-9b3d-ad96_1" hidden="1"/>
                      <pic:cNvPicPr/>
                    </pic:nvPicPr>
                    <pic:blipFill>
                      <a:blip r:embed="rId1"/>
                      <a:stretch>
                        <a:fillRect/>
                      </a:stretch>
                    </pic:blipFill>
                    <pic:spPr>
                      <a:xfrm>
                        <a:off x="0" y="0"/>
                        <a:ext cx="4048690" cy="1333686"/>
                      </a:xfrm>
                      <a:prstGeom prst="rect">
                        <a:avLst/>
                      </a:prstGeom>
                    </pic:spPr>
                  </pic:pic>
                </a:graphicData>
              </a:graphic>
            </wp:anchor>
          </w:drawing>
        </w:r>
        <w:r>
          <w:fldChar w:fldCharType="begin"/>
        </w:r>
        <w:r>
          <w:instrText xml:space="preserve"> PAGE  \* Arabic  \* MERGEFORMAT </w:instrText>
        </w:r>
        <w:r>
          <w:fldChar w:fldCharType="separate"/>
        </w:r>
        <w:r>
          <w:rPr>
            <w:noProof/>
          </w:rPr>
          <w:t>2</w:t>
        </w:r>
        <w:r>
          <w:fldChar w:fldCharType="end"/>
        </w:r>
      </w:p>
      <w:p w14:paraId="78D327F5" w14:textId="39799A17" w:rsidR="00B709DD" w:rsidRPr="000C520B" w:rsidRDefault="00D5713E" w:rsidP="00D5713E">
        <w:pPr>
          <w:pStyle w:val="1pt"/>
        </w:pPr>
        <w:r>
          <w:t> 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89"/>
    <w:multiLevelType w:val="singleLevel"/>
    <w:tmpl w:val="A2DEC93E"/>
    <w:lvl w:ilvl="0">
      <w:start w:val="1"/>
      <w:numFmt w:val="bullet"/>
      <w:pStyle w:val="Aufzhlungszeichen"/>
      <w:lvlText w:val=""/>
      <w:lvlJc w:val="left"/>
      <w:pPr>
        <w:ind w:left="360" w:hanging="360"/>
      </w:pPr>
      <w:rPr>
        <w:rFonts w:ascii="Symbol" w:hAnsi="Symbol" w:hint="default"/>
      </w:rPr>
    </w:lvl>
  </w:abstractNum>
  <w:abstractNum w:abstractNumId="1" w15:restartNumberingAfterBreak="0">
    <w:nsid w:val="123936C7"/>
    <w:multiLevelType w:val="multilevel"/>
    <w:tmpl w:val="8A92AC46"/>
    <w:lvl w:ilvl="0">
      <w:start w:val="1"/>
      <w:numFmt w:val="decimal"/>
      <w:pStyle w:val="AufzhlungSymbol"/>
      <w:lvlText w:val="%1."/>
      <w:lvlJc w:val="left"/>
      <w:pPr>
        <w:ind w:left="4613" w:hanging="360"/>
      </w:pPr>
      <w:rPr>
        <w:rFonts w:ascii="Aptos" w:eastAsia="Calibri" w:hAnsi="Aptos" w:cs="Times New Roman"/>
        <w:b w:val="0"/>
        <w:i w:val="0"/>
        <w:sz w:val="22"/>
      </w:rPr>
    </w:lvl>
    <w:lvl w:ilvl="1">
      <w:start w:val="1"/>
      <w:numFmt w:val="bullet"/>
      <w:lvlText w:val="-"/>
      <w:lvlJc w:val="left"/>
      <w:pPr>
        <w:ind w:left="850" w:hanging="425"/>
      </w:pPr>
      <w:rPr>
        <w:rFonts w:ascii="Frutiger LT 45 Light" w:hAnsi="Frutiger LT 45 Light" w:hint="default"/>
      </w:rPr>
    </w:lvl>
    <w:lvl w:ilvl="2">
      <w:start w:val="1"/>
      <w:numFmt w:val="bullet"/>
      <w:lvlText w:val="-"/>
      <w:lvlJc w:val="left"/>
      <w:pPr>
        <w:ind w:left="1275" w:hanging="425"/>
      </w:pPr>
      <w:rPr>
        <w:rFonts w:ascii="Frutiger LT 45 Light" w:hAnsi="Frutiger LT 45 Light" w:hint="default"/>
      </w:rPr>
    </w:lvl>
    <w:lvl w:ilvl="3">
      <w:start w:val="1"/>
      <w:numFmt w:val="bullet"/>
      <w:lvlText w:val="-"/>
      <w:lvlJc w:val="left"/>
      <w:pPr>
        <w:ind w:left="1700" w:hanging="425"/>
      </w:pPr>
      <w:rPr>
        <w:rFonts w:ascii="Frutiger LT 45 Light" w:hAnsi="Frutiger LT 45 Light" w:hint="default"/>
      </w:rPr>
    </w:lvl>
    <w:lvl w:ilvl="4">
      <w:start w:val="1"/>
      <w:numFmt w:val="bullet"/>
      <w:lvlText w:val="-"/>
      <w:lvlJc w:val="left"/>
      <w:pPr>
        <w:ind w:left="2125" w:hanging="425"/>
      </w:pPr>
      <w:rPr>
        <w:rFonts w:ascii="Frutiger LT 45 Light" w:hAnsi="Frutiger LT 45 Light" w:hint="default"/>
      </w:rPr>
    </w:lvl>
    <w:lvl w:ilvl="5">
      <w:start w:val="1"/>
      <w:numFmt w:val="bullet"/>
      <w:lvlText w:val="-"/>
      <w:lvlJc w:val="left"/>
      <w:pPr>
        <w:ind w:left="2550" w:hanging="425"/>
      </w:pPr>
      <w:rPr>
        <w:rFonts w:ascii="Frutiger LT 45 Light" w:hAnsi="Frutiger LT 45 Light" w:hint="default"/>
      </w:rPr>
    </w:lvl>
    <w:lvl w:ilvl="6">
      <w:start w:val="1"/>
      <w:numFmt w:val="bullet"/>
      <w:lvlText w:val="-"/>
      <w:lvlJc w:val="left"/>
      <w:pPr>
        <w:ind w:left="2975" w:hanging="425"/>
      </w:pPr>
      <w:rPr>
        <w:rFonts w:ascii="Frutiger LT 45 Light" w:hAnsi="Frutiger LT 45 Light" w:hint="default"/>
      </w:rPr>
    </w:lvl>
    <w:lvl w:ilvl="7">
      <w:start w:val="1"/>
      <w:numFmt w:val="bullet"/>
      <w:lvlText w:val="-"/>
      <w:lvlJc w:val="left"/>
      <w:pPr>
        <w:ind w:left="3400" w:hanging="425"/>
      </w:pPr>
      <w:rPr>
        <w:rFonts w:ascii="Frutiger LT 45 Light" w:hAnsi="Frutiger LT 45 Light" w:hint="default"/>
      </w:rPr>
    </w:lvl>
    <w:lvl w:ilvl="8">
      <w:start w:val="1"/>
      <w:numFmt w:val="bullet"/>
      <w:lvlText w:val="-"/>
      <w:lvlJc w:val="left"/>
      <w:pPr>
        <w:ind w:left="3825" w:hanging="425"/>
      </w:pPr>
      <w:rPr>
        <w:rFonts w:ascii="Frutiger LT 45 Light" w:hAnsi="Frutiger LT 45 Light" w:hint="default"/>
      </w:rPr>
    </w:lvl>
  </w:abstractNum>
  <w:abstractNum w:abstractNumId="2" w15:restartNumberingAfterBreak="0">
    <w:nsid w:val="48EA77DD"/>
    <w:multiLevelType w:val="multilevel"/>
    <w:tmpl w:val="B80E9BD0"/>
    <w:lvl w:ilvl="0">
      <w:start w:val="1"/>
      <w:numFmt w:val="lowerLetter"/>
      <w:pStyle w:val="AufzaehlungAB"/>
      <w:lvlText w:val="%1)"/>
      <w:lvlJc w:val="left"/>
      <w:pPr>
        <w:ind w:left="357" w:hanging="357"/>
      </w:pPr>
      <w:rPr>
        <w:rFonts w:hint="default"/>
      </w:rPr>
    </w:lvl>
    <w:lvl w:ilvl="1">
      <w:start w:val="1"/>
      <w:numFmt w:val="lowerLetter"/>
      <w:lvlText w:val="%2)"/>
      <w:lvlJc w:val="left"/>
      <w:pPr>
        <w:ind w:left="714" w:hanging="357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1071" w:hanging="357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1428" w:hanging="357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1785" w:hanging="357"/>
      </w:pPr>
      <w:rPr>
        <w:rFonts w:hint="default"/>
      </w:rPr>
    </w:lvl>
    <w:lvl w:ilvl="5">
      <w:start w:val="1"/>
      <w:numFmt w:val="lowerLetter"/>
      <w:lvlText w:val="%6)"/>
      <w:lvlJc w:val="left"/>
      <w:pPr>
        <w:ind w:left="2142" w:hanging="357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2499" w:hanging="357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2856" w:hanging="357"/>
      </w:pPr>
      <w:rPr>
        <w:rFonts w:hint="default"/>
      </w:rPr>
    </w:lvl>
    <w:lvl w:ilvl="8">
      <w:start w:val="1"/>
      <w:numFmt w:val="lowerLetter"/>
      <w:lvlText w:val="%9)"/>
      <w:lvlJc w:val="left"/>
      <w:pPr>
        <w:ind w:left="3213" w:hanging="357"/>
      </w:pPr>
      <w:rPr>
        <w:rFonts w:hint="default"/>
      </w:rPr>
    </w:lvl>
  </w:abstractNum>
  <w:abstractNum w:abstractNumId="3" w15:restartNumberingAfterBreak="0">
    <w:nsid w:val="4C647043"/>
    <w:multiLevelType w:val="multilevel"/>
    <w:tmpl w:val="B81C96C2"/>
    <w:lvl w:ilvl="0">
      <w:start w:val="1"/>
      <w:numFmt w:val="decimal"/>
      <w:pStyle w:val="Aufzhlungnum"/>
      <w:lvlText w:val="%1."/>
      <w:lvlJc w:val="left"/>
      <w:pPr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decimal"/>
      <w:lvlText w:val="%1.%2."/>
      <w:lvlJc w:val="left"/>
      <w:pPr>
        <w:ind w:left="850" w:hanging="425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275" w:hanging="425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00" w:hanging="425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2125" w:hanging="425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2550" w:hanging="425"/>
      </w:pPr>
      <w:rPr>
        <w:rFonts w:hint="default"/>
      </w:rPr>
    </w:lvl>
    <w:lvl w:ilvl="6">
      <w:start w:val="1"/>
      <w:numFmt w:val="lowerLetter"/>
      <w:lvlText w:val="%7."/>
      <w:lvlJc w:val="left"/>
      <w:pPr>
        <w:ind w:left="2975" w:hanging="425"/>
      </w:pPr>
      <w:rPr>
        <w:rFonts w:hint="default"/>
      </w:rPr>
    </w:lvl>
    <w:lvl w:ilvl="7">
      <w:start w:val="1"/>
      <w:numFmt w:val="lowerRoman"/>
      <w:lvlText w:val="%8."/>
      <w:lvlJc w:val="left"/>
      <w:pPr>
        <w:ind w:left="3400" w:hanging="425"/>
      </w:pPr>
      <w:rPr>
        <w:rFonts w:hint="default"/>
      </w:rPr>
    </w:lvl>
    <w:lvl w:ilvl="8">
      <w:start w:val="1"/>
      <w:numFmt w:val="lowerLetter"/>
      <w:lvlText w:val="%9."/>
      <w:lvlJc w:val="left"/>
      <w:pPr>
        <w:ind w:left="3825" w:hanging="425"/>
      </w:pPr>
      <w:rPr>
        <w:rFonts w:hint="default"/>
      </w:rPr>
    </w:lvl>
  </w:abstractNum>
  <w:abstractNum w:abstractNumId="4" w15:restartNumberingAfterBreak="0">
    <w:nsid w:val="50354F43"/>
    <w:multiLevelType w:val="hybridMultilevel"/>
    <w:tmpl w:val="5162739A"/>
    <w:lvl w:ilvl="0" w:tplc="B82E7178">
      <w:start w:val="1"/>
      <w:numFmt w:val="bullet"/>
      <w:lvlText w:val="-"/>
      <w:lvlJc w:val="left"/>
      <w:pPr>
        <w:ind w:left="720" w:hanging="360"/>
      </w:pPr>
      <w:rPr>
        <w:rFonts w:ascii="Frutiger LT 45 Light" w:hAnsi="Frutiger LT 45 Light" w:hint="default"/>
        <w:b w:val="0"/>
        <w:i w:val="0"/>
        <w:sz w:val="22"/>
      </w:rPr>
    </w:lvl>
    <w:lvl w:ilvl="1" w:tplc="0807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648054A5"/>
    <w:multiLevelType w:val="hybridMultilevel"/>
    <w:tmpl w:val="B5AE7EF0"/>
    <w:lvl w:ilvl="0" w:tplc="2A462C9A">
      <w:start w:val="1"/>
      <w:numFmt w:val="bullet"/>
      <w:lvlText w:val=""/>
      <w:lvlJc w:val="left"/>
      <w:pPr>
        <w:ind w:left="360" w:hanging="360"/>
      </w:pPr>
      <w:rPr>
        <w:rFonts w:ascii="Symbol" w:hAnsi="Symbol" w:hint="default"/>
        <w:b w:val="0"/>
        <w:i w:val="0"/>
        <w:sz w:val="22"/>
      </w:rPr>
    </w:lvl>
    <w:lvl w:ilvl="1" w:tplc="08070003">
      <w:start w:val="1"/>
      <w:numFmt w:val="bullet"/>
      <w:lvlText w:val="o"/>
      <w:lvlJc w:val="left"/>
      <w:pPr>
        <w:ind w:left="8248" w:hanging="360"/>
      </w:pPr>
      <w:rPr>
        <w:rFonts w:ascii="Courier New" w:hAnsi="Courier New" w:cs="Courier New" w:hint="default"/>
      </w:rPr>
    </w:lvl>
    <w:lvl w:ilvl="2" w:tplc="08070005">
      <w:start w:val="1"/>
      <w:numFmt w:val="bullet"/>
      <w:lvlText w:val=""/>
      <w:lvlJc w:val="left"/>
      <w:pPr>
        <w:ind w:left="8968" w:hanging="360"/>
      </w:pPr>
      <w:rPr>
        <w:rFonts w:ascii="Wingdings" w:hAnsi="Wingdings" w:hint="default"/>
      </w:rPr>
    </w:lvl>
    <w:lvl w:ilvl="3" w:tplc="08070001">
      <w:start w:val="1"/>
      <w:numFmt w:val="bullet"/>
      <w:lvlText w:val=""/>
      <w:lvlJc w:val="left"/>
      <w:pPr>
        <w:ind w:left="9688" w:hanging="360"/>
      </w:pPr>
      <w:rPr>
        <w:rFonts w:ascii="Symbol" w:hAnsi="Symbol" w:hint="default"/>
      </w:rPr>
    </w:lvl>
    <w:lvl w:ilvl="4" w:tplc="08070003">
      <w:start w:val="1"/>
      <w:numFmt w:val="bullet"/>
      <w:lvlText w:val="o"/>
      <w:lvlJc w:val="left"/>
      <w:pPr>
        <w:ind w:left="10408" w:hanging="360"/>
      </w:pPr>
      <w:rPr>
        <w:rFonts w:ascii="Courier New" w:hAnsi="Courier New" w:cs="Courier New" w:hint="default"/>
      </w:rPr>
    </w:lvl>
    <w:lvl w:ilvl="5" w:tplc="08070005">
      <w:start w:val="1"/>
      <w:numFmt w:val="bullet"/>
      <w:lvlText w:val=""/>
      <w:lvlJc w:val="left"/>
      <w:pPr>
        <w:ind w:left="11128" w:hanging="360"/>
      </w:pPr>
      <w:rPr>
        <w:rFonts w:ascii="Wingdings" w:hAnsi="Wingdings" w:hint="default"/>
      </w:rPr>
    </w:lvl>
    <w:lvl w:ilvl="6" w:tplc="08070001">
      <w:start w:val="1"/>
      <w:numFmt w:val="bullet"/>
      <w:lvlText w:val=""/>
      <w:lvlJc w:val="left"/>
      <w:pPr>
        <w:ind w:left="11848" w:hanging="360"/>
      </w:pPr>
      <w:rPr>
        <w:rFonts w:ascii="Symbol" w:hAnsi="Symbol" w:hint="default"/>
      </w:rPr>
    </w:lvl>
    <w:lvl w:ilvl="7" w:tplc="08070003">
      <w:start w:val="1"/>
      <w:numFmt w:val="bullet"/>
      <w:lvlText w:val="o"/>
      <w:lvlJc w:val="left"/>
      <w:pPr>
        <w:ind w:left="12568" w:hanging="360"/>
      </w:pPr>
      <w:rPr>
        <w:rFonts w:ascii="Courier New" w:hAnsi="Courier New" w:cs="Courier New" w:hint="default"/>
      </w:rPr>
    </w:lvl>
    <w:lvl w:ilvl="8" w:tplc="08070005">
      <w:start w:val="1"/>
      <w:numFmt w:val="bullet"/>
      <w:lvlText w:val=""/>
      <w:lvlJc w:val="left"/>
      <w:pPr>
        <w:ind w:left="13288" w:hanging="360"/>
      </w:pPr>
      <w:rPr>
        <w:rFonts w:ascii="Wingdings" w:hAnsi="Wingdings" w:hint="default"/>
      </w:rPr>
    </w:lvl>
  </w:abstractNum>
  <w:abstractNum w:abstractNumId="6" w15:restartNumberingAfterBreak="0">
    <w:nsid w:val="6846222B"/>
    <w:multiLevelType w:val="multilevel"/>
    <w:tmpl w:val="BE6EFC4C"/>
    <w:lvl w:ilvl="0">
      <w:start w:val="1"/>
      <w:numFmt w:val="decimal"/>
      <w:pStyle w:val="AuzhlungmitZahlen1"/>
      <w:lvlText w:val="%1."/>
      <w:lvlJc w:val="left"/>
      <w:pPr>
        <w:tabs>
          <w:tab w:val="num" w:pos="357"/>
        </w:tabs>
        <w:ind w:left="360" w:hanging="360"/>
      </w:pPr>
      <w:rPr>
        <w:rFonts w:ascii="Calibri" w:hAnsi="Calibri" w:hint="default"/>
        <w:b w:val="0"/>
        <w:i w:val="0"/>
        <w:sz w:val="22"/>
      </w:rPr>
    </w:lvl>
    <w:lvl w:ilvl="1">
      <w:start w:val="1"/>
      <w:numFmt w:val="lowerLetter"/>
      <w:lvlText w:val="%2."/>
      <w:lvlJc w:val="left"/>
      <w:pPr>
        <w:tabs>
          <w:tab w:val="num" w:pos="714"/>
        </w:tabs>
        <w:ind w:left="714" w:hanging="357"/>
      </w:pPr>
      <w:rPr>
        <w:rFonts w:hint="default"/>
      </w:rPr>
    </w:lvl>
    <w:lvl w:ilvl="2">
      <w:start w:val="1"/>
      <w:numFmt w:val="lowerRoman"/>
      <w:lvlText w:val="%3."/>
      <w:lvlJc w:val="left"/>
      <w:pPr>
        <w:tabs>
          <w:tab w:val="num" w:pos="1072"/>
        </w:tabs>
        <w:ind w:left="1072" w:hanging="358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2880" w:hanging="36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600" w:hanging="360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4320" w:hanging="18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50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5760" w:hanging="360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6480" w:hanging="180"/>
      </w:pPr>
      <w:rPr>
        <w:rFonts w:hint="default"/>
      </w:rPr>
    </w:lvl>
  </w:abstractNum>
  <w:abstractNum w:abstractNumId="7" w15:restartNumberingAfterBreak="0">
    <w:nsid w:val="7A2B1505"/>
    <w:multiLevelType w:val="multilevel"/>
    <w:tmpl w:val="302A31BC"/>
    <w:lvl w:ilvl="0">
      <w:start w:val="1"/>
      <w:numFmt w:val="decimal"/>
      <w:pStyle w:val="berschrift1"/>
      <w:lvlText w:val="%1"/>
      <w:lvlJc w:val="left"/>
      <w:pPr>
        <w:ind w:left="-1625" w:hanging="360"/>
      </w:pPr>
      <w:rPr>
        <w:rFonts w:hint="default"/>
      </w:r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  <w:rPr>
        <w:color w:val="auto"/>
      </w:rPr>
    </w:lvl>
    <w:lvl w:ilvl="2">
      <w:start w:val="1"/>
      <w:numFmt w:val="decimal"/>
      <w:pStyle w:val="berschrift3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  <w:rPr>
        <w:b/>
        <w:bCs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num w:numId="1" w16cid:durableId="1371564081">
    <w:abstractNumId w:val="3"/>
  </w:num>
  <w:num w:numId="2" w16cid:durableId="840436512">
    <w:abstractNumId w:val="4"/>
  </w:num>
  <w:num w:numId="3" w16cid:durableId="1630551800">
    <w:abstractNumId w:val="1"/>
  </w:num>
  <w:num w:numId="4" w16cid:durableId="185027823">
    <w:abstractNumId w:val="7"/>
  </w:num>
  <w:num w:numId="5" w16cid:durableId="901332793">
    <w:abstractNumId w:val="7"/>
  </w:num>
  <w:num w:numId="6" w16cid:durableId="172844880">
    <w:abstractNumId w:val="7"/>
  </w:num>
  <w:num w:numId="7" w16cid:durableId="554975192">
    <w:abstractNumId w:val="7"/>
  </w:num>
  <w:num w:numId="8" w16cid:durableId="1958443932">
    <w:abstractNumId w:val="7"/>
  </w:num>
  <w:num w:numId="9" w16cid:durableId="7099960">
    <w:abstractNumId w:val="7"/>
  </w:num>
  <w:num w:numId="10" w16cid:durableId="1358582405">
    <w:abstractNumId w:val="7"/>
  </w:num>
  <w:num w:numId="11" w16cid:durableId="1452355734">
    <w:abstractNumId w:val="7"/>
  </w:num>
  <w:num w:numId="12" w16cid:durableId="1781142670">
    <w:abstractNumId w:val="7"/>
  </w:num>
  <w:num w:numId="13" w16cid:durableId="1471052738">
    <w:abstractNumId w:val="7"/>
  </w:num>
  <w:num w:numId="14" w16cid:durableId="1973557269">
    <w:abstractNumId w:val="7"/>
  </w:num>
  <w:num w:numId="15" w16cid:durableId="638459752">
    <w:abstractNumId w:val="7"/>
  </w:num>
  <w:num w:numId="16" w16cid:durableId="968052441">
    <w:abstractNumId w:val="7"/>
  </w:num>
  <w:num w:numId="17" w16cid:durableId="923075961">
    <w:abstractNumId w:val="7"/>
  </w:num>
  <w:num w:numId="18" w16cid:durableId="1317759583">
    <w:abstractNumId w:val="7"/>
  </w:num>
  <w:num w:numId="19" w16cid:durableId="1459568434">
    <w:abstractNumId w:val="7"/>
  </w:num>
  <w:num w:numId="20" w16cid:durableId="1964532415">
    <w:abstractNumId w:val="7"/>
  </w:num>
  <w:num w:numId="21" w16cid:durableId="430321580">
    <w:abstractNumId w:val="7"/>
  </w:num>
  <w:num w:numId="22" w16cid:durableId="2078671248">
    <w:abstractNumId w:val="3"/>
  </w:num>
  <w:num w:numId="23" w16cid:durableId="876819279">
    <w:abstractNumId w:val="1"/>
  </w:num>
  <w:num w:numId="24" w16cid:durableId="603268930">
    <w:abstractNumId w:val="3"/>
  </w:num>
  <w:num w:numId="25" w16cid:durableId="815947968">
    <w:abstractNumId w:val="1"/>
  </w:num>
  <w:num w:numId="26" w16cid:durableId="500779822">
    <w:abstractNumId w:val="3"/>
  </w:num>
  <w:num w:numId="27" w16cid:durableId="1059524085">
    <w:abstractNumId w:val="1"/>
  </w:num>
  <w:num w:numId="28" w16cid:durableId="1810046849">
    <w:abstractNumId w:val="3"/>
  </w:num>
  <w:num w:numId="29" w16cid:durableId="1607618280">
    <w:abstractNumId w:val="1"/>
  </w:num>
  <w:num w:numId="30" w16cid:durableId="1616325471">
    <w:abstractNumId w:val="2"/>
  </w:num>
  <w:num w:numId="31" w16cid:durableId="1547180904">
    <w:abstractNumId w:val="0"/>
  </w:num>
  <w:num w:numId="32" w16cid:durableId="2015914702">
    <w:abstractNumId w:val="0"/>
  </w:num>
  <w:num w:numId="33" w16cid:durableId="1260675754">
    <w:abstractNumId w:val="7"/>
  </w:num>
  <w:num w:numId="34" w16cid:durableId="1909799572">
    <w:abstractNumId w:val="7"/>
  </w:num>
  <w:num w:numId="35" w16cid:durableId="251281091">
    <w:abstractNumId w:val="7"/>
  </w:num>
  <w:num w:numId="36" w16cid:durableId="522481886">
    <w:abstractNumId w:val="7"/>
  </w:num>
  <w:num w:numId="37" w16cid:durableId="1522940032">
    <w:abstractNumId w:val="6"/>
  </w:num>
  <w:num w:numId="38" w16cid:durableId="709065282">
    <w:abstractNumId w:val="5"/>
  </w:num>
  <w:num w:numId="39" w16cid:durableId="1294099791">
    <w:abstractNumId w:val="5"/>
  </w:num>
  <w:num w:numId="40" w16cid:durableId="89008561">
    <w:abstractNumId w:val="1"/>
  </w:num>
  <w:num w:numId="41" w16cid:durableId="334496580">
    <w:abstractNumId w:val="1"/>
  </w:num>
  <w:num w:numId="42" w16cid:durableId="214320242">
    <w:abstractNumId w:val="1"/>
  </w:num>
  <w:num w:numId="43" w16cid:durableId="772164460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61"/>
  <w:proofState w:spelling="clean" w:grammar="clean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OawAttachedTemplate" w:val="LEER.OWT"/>
    <w:docVar w:name="OawBuiltInDocProps" w:val="&lt;OawBuiltInDocProps&gt;&lt;default profileUID=&quot;0&quot;&gt;&lt;word&gt;&lt;title&gt;&lt;/title&gt;&lt;subject&gt;&lt;/subject&gt;&lt;author&gt;&lt;/author&gt;&lt;manager&gt;&lt;/manager&gt;&lt;category&gt;&lt;/category&gt;&lt;keywords&gt;&lt;/keywords&gt;&lt;comments&gt;&lt;/comments&gt;&lt;hyperlinkBase&gt;&lt;/hyperlinkBase&gt;&lt;contentType&gt;&lt;/contentType&gt;&lt;contentStatus&gt;&lt;/contentStatus&gt;&lt;language&gt;&lt;/language&gt;&lt;documentVersion&gt;&lt;/documentVersion&gt;&lt;fileName&gt;&lt;/fileName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title&gt;&lt;/title&gt;&lt;subject&gt;&lt;/subject&gt;&lt;author&gt;&lt;/author&gt;&lt;manager&gt;&lt;/manager&gt;&lt;category&gt;&lt;/category&gt;&lt;keywords&gt;&lt;/keywords&gt;&lt;comments&gt;&lt;/comments&gt;&lt;hyperlinkBase&gt;&lt;/hyperlinkBase&gt;&lt;contentType&gt;&lt;/contentType&gt;&lt;contentStatus&gt;&lt;/contentStatus&gt;&lt;language&gt;&lt;/language&gt;&lt;documentVersion&gt;&lt;/documentVersion&gt;&lt;fileName&gt;&lt;/fileName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default&gt;&lt;/OawBuiltInDocProps&gt;_x000d_"/>
    <w:docVar w:name="OawCreatedWithOfficeatworkVersion" w:val=" (4.15.1.8951)"/>
    <w:docVar w:name="OawCreatedWithProjectID" w:val="urch"/>
    <w:docVar w:name="OawCreatedWithProjectVersion" w:val="31"/>
    <w:docVar w:name="oawDefinitionTmpl" w:val="&lt;document&gt;&lt;OawDocProperty name=&quot;Doc.Text&quot;&gt;&lt;profile type=&quot;default&quot; UID=&quot;&quot; sameAsDefault=&quot;0&quot;&gt;&lt;documentProperty UID=&quot;2003060614150123456789&quot; dataSourceUID=&quot;2003060614150123456789&quot;/&gt;&lt;type type=&quot;OawLanguage&quot;&gt;&lt;OawLanguage UID=&quot;Doc.Text&quot;/&gt;&lt;/type&gt;&lt;/profile&gt;&lt;/OawDocProperty&gt;_x000d__x0009_&lt;OawBookmark name=&quot;Text&quot;&gt;&lt;profile type=&quot;default&quot; UID=&quot;&quot; sameAsDefault=&quot;0&quot;&gt;&lt;/profile&gt;&lt;/OawBookmark&gt;_x000d__x0009_&lt;OawDocProperty name=&quot;Direktion.Direk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Direktion&quot;/&gt;&lt;/type&gt;&lt;/profile&gt;&lt;/OawDocProperty&gt;_x000d__x0009_&lt;OawDocProperty name=&quot;Direktion.Amt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mt&quot;/&gt;&lt;/type&gt;&lt;/profile&gt;&lt;/OawDocProperty&gt;_x000d__x0009_&lt;OawDocProperty name=&quot;Direktion.Abteilung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Abteilung&quot;/&gt;&lt;/type&gt;&lt;/profile&gt;&lt;/OawDocProperty&gt;_x000d__x0009_&lt;OawDocProperty name=&quot;Direktion.Sektion&quot;&gt;&lt;profile type=&quot;default&quot; UID=&quot;&quot; sameAsDefault=&quot;0&quot;&gt;&lt;documentProperty UID=&quot;2002122011014149059130932&quot; dataSourceUID=&quot;prj.2003050916522158373536&quot;/&gt;&lt;type type=&quot;OawDatabase&quot;&gt;&lt;OawDatabase table=&quot;Data&quot; field=&quot;Sektion&quot;/&gt;&lt;/type&gt;&lt;/profile&gt;&lt;/OawDocProperty&gt;_x000d_&lt;/document&gt;_x000d_"/>
    <w:docVar w:name="OawDistributionEnabled" w:val="&lt;Profiles&gt;&lt;Distribution type=&quot;2&quot; UID=&quot;3&quot;/&gt;&lt;Distribution type=&quot;2&quot; UID=&quot;2015050507533026530132&quot;/&gt;&lt;Distribution type=&quot;2&quot; UID=&quot;4&quot;/&gt;&lt;Distribution type=&quot;2&quot; UID=&quot;2015050507533434878460&quot;/&gt;&lt;Distribution type=&quot;2&quot; UID=&quot;2006120711380151760646&quot;/&gt;&lt;Distribution type=&quot;2&quot; UID=&quot;2015050507505292608150&quot;/&gt;&lt;Distribution type=&quot;2&quot; UID=&quot;2015052710034625967464&quot;/&gt;&lt;Distribution type=&quot;1&quot; UID=&quot;2006120514175878093883&quot;/&gt;&lt;Distribution type=&quot;1&quot; UID=&quot;2006121210395821292110&quot;/&gt;&lt;Distribution type=&quot;3&quot; UID=&quot;2006120514401556040061&quot;/&gt;&lt;Distribution type=&quot;3&quot; UID=&quot;2006121210441235887611&quot;/&gt;&lt;/Profiles&gt;_x000d_"/>
    <w:docVar w:name="OawDocProp.2002122011014149059130932" w:val="&lt;source&gt;&lt;Fields List=&quot;Direktion|Amt|Abteilung|Sektion&quot;/&gt;&lt;profile type=&quot;default&quot; UID=&quot;&quot; sameAsDefault=&quot;0&quot;&gt;&lt;OawDocProperty name=&quot;Direktion.Direktion&quot; field=&quot;Direktion&quot;/&gt;&lt;OawDocProperty name=&quot;Direktion.Amt&quot; field=&quot;Amt&quot;/&gt;&lt;OawDocProperty name=&quot;Direktion.Abteilung&quot; field=&quot;Abteilung&quot;/&gt;&lt;OawDocProperty name=&quot;Direktion.Sektion&quot; field=&quot;Sektion&quot;/&gt;&lt;/profile&gt;&lt;/source&gt;"/>
    <w:docVar w:name="OawDocProp.2003060614150123456789" w:val="&lt;source&gt;&lt;profile type=&quot;default&quot; UID=&quot;&quot; sameAsDefault=&quot;0&quot;&gt;&lt;SQL&gt;SELECT Value, UID FROM Data WHERE LCID = '%WhereLCID%';&lt;/SQL&gt;&lt;OawDocProperty name=&quot;Doc.Text&quot; field=&quot;Doc.Text&quot;/&gt;&lt;/profile&gt;&lt;/source&gt;"/>
    <w:docVar w:name="OawDocPropSource" w:val="&lt;Profile SelectedUID=&quot;&quot;&gt;&lt;DocProp UID=&quot;2002122011014149059130932&quot; EntryUID=&quot;2016012014342372789531&quot; PrimaryUID=&quot;ClientSuite&quot;&gt;&lt;Field Name=&quot;IDName&quot; Value=&quot;BD-Amt für Betrieb Nationalstrassen Flüelen&quot;/&gt;&lt;Field Name=&quot;Direktion&quot; Value=&quot;Baudirektion Uri&quot;/&gt;&lt;Field Name=&quot;Amt&quot; Value=&quot;Amt für Betrieb Nationalstrassen&quot;/&gt;&lt;Field Name=&quot;Abteilung&quot; Value=&quot;&quot;/&gt;&lt;Field Name=&quot;Sektion&quot; Value=&quot;&quot;/&gt;&lt;Field Name=&quot;AbsenderKopfzeileZ1&quot; Value=&quot;&quot;/&gt;&lt;Field Name=&quot;AbsenderKopfzeileZ2&quot; Value=&quot;&quot;/&gt;&lt;Field Name=&quot;AbsenderKopfzeileZ3&quot; Value=&quot;&quot;/&gt;&lt;Field Name=&quot;AbsenderGrussformelZ1&quot; Value=&quot;AMT FÜR BETRIEB NATIONALSTRASSEN&quot;/&gt;&lt;Field Name=&quot;AbsenderGrussformelZ2&quot; Value=&quot;&quot;/&gt;&lt;Field Name=&quot;Address1&quot; Value=&quot;Allmendstrasse 1&quot;/&gt;&lt;Field Name=&quot;Address2&quot; Value=&quot;6454 Flüelen&quot;/&gt;&lt;Field Name=&quot;Address3&quot; Value=&quot;&quot;/&gt;&lt;Field Name=&quot;AdressSingleLine&quot; Value=&quot;&quot;/&gt;&lt;Field Name=&quot;Country&quot; Value=&quot;CH&quot;/&gt;&lt;Field Name=&quot;City&quot; Value=&quot;Flüelen&quot;/&gt;&lt;Field Name=&quot;Telefon&quot; Value=&quot;+41 41 874 5252&quot;/&gt;&lt;Field Name=&quot;Fax&quot; Value=&quot;&quot;/&gt;&lt;Field Name=&quot;Email&quot; Value=&quot;afbn@ur.ch&quot;/&gt;&lt;Field Name=&quot;Internet&quot; Value=&quot;www.afbn.ch&quot;/&gt;&lt;Field Name=&quot;Footer1&quot; Value=&quot;&quot;/&gt;&lt;Field Name=&quot;Footer2&quot; Value=&quot;&quot;/&gt;&lt;Field Name=&quot;Footer3&quot; Value=&quot;&quot;/&gt;&lt;Field Name=&quot;Footer4&quot; Value=&quot;&quot;/&gt;&lt;Field Name=&quot;LogoKopfColorPortrait&quot; Value=&quot;%Logos%\AfBN_farbig.2100.350A.png&quot;/&gt;&lt;Field Name=&quot;LogoKopfBlackWhitePortrait&quot; Value=&quot;%Logos%\AfBN_farbig.2100.350A.png&quot;/&gt;&lt;Field Name=&quot;BotschaftColorPortrait&quot; Value=&quot;%Logos%\&quot;/&gt;&lt;Field Name=&quot;BotschaftBlackWhitePortrait&quot; Value=&quot;%Logos%\&quot;/&gt;&lt;Field Name=&quot;LogoColorLandscape&quot; Value=&quot;%Logos%\&quot;/&gt;&lt;Field Name=&quot;LogoBlackWhiteLandscape&quot; Value=&quot;%Logos%\&quot;/&gt;&lt;Field Name=&quot;OlLogoSignature&quot; Value=&quot;%Logos%\&quot;/&gt;&lt;Field Name=&quot;PpThemesDefault&quot; Value=&quot;%Themes%\&quot;/&gt;&lt;Field Name=&quot;PpThemesPresentation&quot; Value=&quot;%Themes%\&quot;/&gt;&lt;Field Name=&quot;PpThemesSlide&quot; Value=&quot;%Themes%\&quot;/&gt;&lt;Field Name=&quot;PpThemesObject&quot; Value=&quot;%Themes%\&quot;/&gt;&lt;Field Name=&quot;PpLogoTitleSlides169&quot; Value=&quot;%Themes%\&quot;/&gt;&lt;Field Name=&quot;PpLogoContentSlides169&quot; Value=&quot;%Themes%\&quot;/&gt;&lt;Field Name=&quot;Wasserzeichen&quot; Value=&quot;%Logos%\Entwurf.1707.1744.png&quot;/&gt;&lt;Field Name=&quot;SelectedUID&quot; Value=&quot;2025100309113998246685&quot;/&gt;&lt;/DocProp&gt;&lt;DocProp UID=&quot;2006040509495284662868&quot; EntryUID=&quot;2003121817293296325874&quot; PrimaryUID=&quot;ClientSuite&quot;&gt;&lt;Field Name=&quot;IDName&quot; Value=&quot;(Leer)&quot;/&gt;&lt;Field Name=&quot;Name&quot; Value=&quot;&quot;/&gt;&lt;Field Name=&quot;DirectPhone&quot; Value=&quot;&quot;/&gt;&lt;Field Name=&quot;Mobile&quot; Value=&quot;&quot;/&gt;&lt;Field Name=&quot;EMail&quot; Value=&quot;&quot;/&gt;&lt;Field Name=&quot;SignatureHighResColor&quot; Value=&quot;&quot;/&gt;&lt;Field Name=&quot;SignatureHighResBW&quot; Value=&quot;&quot;/&gt;&lt;Field Name=&quot;Vorname&quot; Value=&quot;&quot;/&gt;&lt;Field Name=&quot;Nachname&quot; Value=&quot;&quot;/&gt;&lt;Field Name=&quot;Initials&quot; Value=&quot;&quot;/&gt;&lt;Field Name=&quot;SelectedUID&quot; Value=&quot;2025100309113998246685&quot;/&gt;&lt;/DocProp&gt;&lt;DocProp UID=&quot;200212191811121321310321301031x&quot; EntryUID=&quot;171139510242249190711911581611332551911329&quot; PrimaryUID=&quot;ClientSuite&quot;&gt;&lt;Field Name=&quot;IDName&quot; Value=&quot;Frösch Markus&quot;/&gt;&lt;Field Name=&quot;Name&quot; Value=&quot;Markus Frösch&quot;/&gt;&lt;Field Name=&quot;DirectPhone&quot; Value=&quot;+41 41 875 2029&quot;/&gt;&lt;Field Name=&quot;Mobile&quot; Value=&quot;+41 79 963 1165&quot;/&gt;&lt;Field Name=&quot;EMail&quot; Value=&quot;markus.froesch@ur.ch&quot;/&gt;&lt;Field Name=&quot;SignatureHighResColor&quot; Value=&quot;%Signatures%\Markus.Frösch.600dpi.color.700.300.jpg&quot;/&gt;&lt;Field Name=&quot;SignatureHighResBW&quot; Value=&quot;%Signatures%\Markus.Frösch.600dpi.bw.700.300.jpg&quot;/&gt;&lt;Field Name=&quot;Vorname&quot; Value=&quot;Markus&quot;/&gt;&lt;Field Name=&quot;Nachname&quot; Value=&quot;Frösch&quot;/&gt;&lt;Field Name=&quot;Initials&quot; Value=&quot;mfr&quot;/&gt;&lt;Field Name=&quot;SelectedUID&quot; Value=&quot;2025100309113998246685&quot;/&gt;&lt;/DocProp&gt;&lt;DocProp UID=&quot;2003080714212273705547&quot; EntryUID=&quot;&quot; UserInformation=&quot;Data from SAP&quot; Interface=&quot;-1&quot;&gt;&lt;/DocProp&gt;&lt;DocProp UID=&quot;2002122010583847234010578&quot; EntryUID=&quot;171139510242249190711911581611332551911329&quot; PrimaryUID=&quot;ClientSuite&quot;&gt;&lt;Field Name=&quot;IDName&quot; Value=&quot;Frösch Markus&quot;/&gt;&lt;Field Name=&quot;Name&quot; Value=&quot;Markus Frösch&quot;/&gt;&lt;Field Name=&quot;DirectPhone&quot; Value=&quot;+41 41 875 2029&quot;/&gt;&lt;Field Name=&quot;Mobile&quot; Value=&quot;+41 79 963 1165&quot;/&gt;&lt;Field Name=&quot;EMail&quot; Value=&quot;markus.froesch@ur.ch&quot;/&gt;&lt;Field Name=&quot;SignatureHighResColor&quot; Value=&quot;%Signatures%\Markus.Frösch.600dpi.color.700.300.jpg&quot;/&gt;&lt;Field Name=&quot;SignatureHighResBW&quot; Value=&quot;%Signatures%\Markus.Frösch.600dpi.bw.700.300.jpg&quot;/&gt;&lt;Field Name=&quot;Vorname&quot; Value=&quot;Markus&quot;/&gt;&lt;Field Name=&quot;Nachname&quot; Value=&quot;Frösch&quot;/&gt;&lt;Field Name=&quot;Initials&quot; Value=&quot;mfr&quot;/&gt;&lt;Field Name=&quot;SelectedUID&quot; Value=&quot;2025100309113998246685&quot;/&gt;&lt;/DocProp&gt;&lt;DocProp UID=&quot;2003061115381095709037&quot; EntryUID=&quot;2003121817293296325874&quot; PrimaryUID=&quot;ClientSuite&quot;&gt;&lt;Field Name=&quot;IDName&quot; Value=&quot;(Leer)&quot;/&gt;&lt;Field Name=&quot;Name&quot; Value=&quot;&quot;/&gt;&lt;Field Name=&quot;DirectPhone&quot; Value=&quot;&quot;/&gt;&lt;Field Name=&quot;Mobile&quot; Value=&quot;&quot;/&gt;&lt;Field Name=&quot;EMail&quot; Value=&quot;&quot;/&gt;&lt;Field Name=&quot;SignatureHighResColor&quot; Value=&quot;&quot;/&gt;&lt;Field Name=&quot;SignatureHighResBW&quot; Value=&quot;&quot;/&gt;&lt;Field Name=&quot;Vorname&quot; Value=&quot;&quot;/&gt;&lt;Field Name=&quot;Nachname&quot; Value=&quot;&quot;/&gt;&lt;Field Name=&quot;Initials&quot; Value=&quot;&quot;/&gt;&lt;Field Name=&quot;SelectedUID&quot; Value=&quot;2025100309113998246685&quot;/&gt;&lt;/DocProp&gt;&lt;DocProp UID=&quot;2004112217333376588294&quot; EntryUID=&quot;&quot; UserInformation=&quot;Data from SAP&quot; Interface=&quot;-1&quot;&gt;&lt;/DocProp&gt;&lt;DocProp UID=&quot;2004112217290390304928&quot; EntryUID=&quot;&quot; UserInformation=&quot;Data from SAP&quot; Interface=&quot;-1&quot;&gt;&lt;/DocProp&gt;&lt;DocProp UID=&quot;2014100909000750901714&quot; EntryUID=&quot;2003121817293296325874&quot; PrimaryUID=&quot;ClientSuite&quot;&gt;&lt;Field Name=&quot;IDName&quot; Value=&quot;(Leer)&quot;/&gt;&lt;Field Name=&quot;YesNoText&quot; Value=&quot;&quot;/&gt;&lt;Field Name=&quot;SelectedUID&quot; Value=&quot;2025100309113998246685&quot;/&gt;&lt;/DocProp&gt;&lt;DocProp UID=&quot;2015043016195084617168&quot; EntryUID=&quot;2017052217071120513356&quot; PrimaryUID=&quot;ClientSuite&quot;&gt;&lt;Field Name=&quot;IDName&quot; Value=&quot;Abteilungsleiter jur. Personen und Sondersteuern&quot;/&gt;&lt;Field Name=&quot;Function&quot; Value=&quot;&quot;/&gt;&lt;Field Name=&quot;FunctionZ2&quot; Value=&quot;&quot;/&gt;&lt;Field Name=&quot;SelectedUID&quot; Value=&quot;2025100309113998246685&quot;/&gt;&lt;/DocProp&gt;&lt;DocProp UID=&quot;2015043016203775177837&quot; EntryUID=&quot;2003121817293296325874&quot; PrimaryUID=&quot;ClientSuite&quot;&gt;&lt;Field Name=&quot;IDName&quot; Value=&quot;(Leer)&quot;/&gt;&lt;Field Name=&quot;Function&quot; Value=&quot;&quot;/&gt;&lt;Field Name=&quot;FunctionZ2&quot; Value=&quot;&quot;/&gt;&lt;Field Name=&quot;SelectedUID&quot; Value=&quot;2025100309113998246685&quot;/&gt;&lt;/DocProp&gt;&lt;DocProp UID=&quot;2010020409223900652065&quot; EntryUID=&quot;&quot; UserInformation=&quot;Data from SAP&quot; Interface=&quot;-1&quot;&gt;&lt;/DocProp&gt;&lt;DocProp UID=&quot;2015111314092304757595&quot; EntryUID=&quot;2055&quot; PrimaryUID=&quot;ClientSuite&quot;&gt;&lt;Field Name=&quot;IDName&quot; Value=&quot;Deutsch&quot;/&gt;&lt;Field Name=&quot;SelectedUID&quot; Value=&quot;2025100309113998246685&quot;/&gt;&lt;/DocProp&gt;&lt;/Profile&gt;_x000d_"/>
    <w:docVar w:name="OawDocumentLanguageID" w:val="2055"/>
    <w:docVar w:name="OawFormulas2InDocument" w:val="0"/>
    <w:docVar w:name="OawFormulasInDocument" w:val="0"/>
    <w:docVar w:name="OawMenusDef" w:val="&lt;MenusDef xmlns:xsi=&quot;http://www.w3.org/2001/XMLSchema-instance&quot; xsi:noNamespaceSchemaLocation=&quot;MenusDef_1.xsd&quot; SchemaVersion=&quot;1&quot;&gt;_x000d_&lt;Item Type=&quot;SubMenu&quot; IDName=&quot;TextStyles&quot;&gt;_x000d_&lt;Item Type=&quot;Button&quot; IDName=&quot;Text&quot; Icon=&quot;3546&quot; Label=&quot;&amp;lt;translate&amp;gt;Style.Text&amp;lt;/translate&amp;gt;&quot; Command=&quot;StyleApply&quot; Parameter=&quot;Text&quot;/&gt;_x000d_&lt;Item Type=&quot;Button&quot; IDName=&quot;Titel&quot; Icon=&quot;3546&quot; Label=&quot;Titel&quot; Command=&quot;StyleApply&quot; Parameter=&quot;Titel&quot;/&gt;_x000d_&lt;/Item&gt;_x000d_&lt;Item Type=&quot;SubMenu&quot; IDName=&quot;CharacterStyles&quot;&gt;_x000d_&lt;Item Type=&quot;Button&quot; IDName=&quot;Standard_Zeichen&quot;  Icon=&quot;3114&quot; Label=&quot;Standard&quot; Command=&quot;StyleApply&quot; Parameter=&quot;Standard_Zeichen&quot;/&gt;_x000d_&lt;Item Type=&quot;Button&quot; IDName=&quot;Emphasis&quot;  Icon=&quot;3114&quot; Label=&quot;Fett&quot; Command=&quot;StyleApply&quot; Parameter=&quot;-88&quot;/&gt;_x000d_&lt;Item Type=&quot;Button&quot; IDName=&quot;Italic&quot;  Icon=&quot;3114&quot; Label=&quot;&amp;lt;translate&amp;gt;Style.Italic&amp;lt;/translate&amp;gt;&quot; Command=&quot;StyleApply&quot; Parameter=&quot;-89&quot;/&gt;_x000d_&lt;Item Type=&quot;Button&quot; IDName=&quot;Fussnote&quot;  Icon=&quot;3114&quot; Label=&quot;Fussnote&quot; Command=&quot;StyleApply&quot; Parameter=&quot;Fußzeile&quot;/&gt;_x000d_&lt;/Item&gt;_x000d_&lt;Item Type=&quot;SubMenu&quot; IDName=&quot;StructureStyles&quot;&gt;_x000d_&lt;Item Type=&quot;Button&quot; IDName=&quot;Überschrift 1&quot; Icon=&quot;3546&quot; Label=&quot;Überschrift 1&quot; Command=&quot;StyleApply&quot; Parameter=&quot;Überschrift 1&quot;/&gt;_x000d_&lt;Item Type=&quot;Button&quot; IDName=&quot;Überschrift 2&quot; Icon=&quot;3546&quot; Label=&quot;Überschrift 2&quot; Command=&quot;StyleApply&quot; Parameter=&quot;Überschrift 2&quot;/&gt;_x000d_&lt;Item Type=&quot;Button&quot; IDName=&quot;Überschrift 3&quot; Icon=&quot;3546&quot; Label=&quot;Überschrift 3&quot; Command=&quot;StyleApply&quot; Parameter=&quot;Überschrift 3&quot;/&gt;_x000d_&lt;Item Type=&quot;Button&quot; IDName=&quot;Überschrift 4&quot; Icon=&quot;3546&quot; Label=&quot;Überschrift 4&quot; Command=&quot;StyleApply&quot; Parameter=&quot;Überschrift 4&quot;/&gt;_x000d_&lt;/Item&gt;_x000d_&lt;Item Type=&quot;SubMenu&quot; IDName=&quot;ListStyles&quot;&gt;_x000d_&lt;Item Type=&quot;Button&quot; IDName=&quot;ListWithLetters&quot; Icon=&quot;3546&quot; Label=&quot;Aufzählung mit Nummern&quot; Command=&quot;StyleApply&quot; Parameter=&quot;Auzählung mit Zahlen 1&quot;/&gt;_x000d_&lt;Item Type=&quot;Button&quot; IDName=&quot;ListWithBullets&quot; Icon=&quot;3546&quot; Label=&quot;Aufzählung mit Gedankenstrich&quot; Command=&quot;StyleApply&quot; Parameter=&quot;Aufzählungszeichen&quot;/&gt;_x000d_&lt;Item Type=&quot;Button&quot; IDName=&quot;AufzählungMitBuchstaben&quot; Icon=&quot;3546&quot; Label=&quot;Aufzählung mit Buchstaben&quot; Command=&quot;StyleApply&quot; Parameter=&quot;AufzaehlungAB&quot;/&gt;_x000d_&lt;/Item&gt;_x000d_&lt;Item Type=&quot;SubMenu&quot; IDName=&quot;TableStyles&quot;&gt;_x000d_&lt;Item Type=&quot;Button&quot; IDName=&quot;Table4&quot; Icon=&quot;3546&quot; Label=&quot;Tabelle farbig&quot; Command=&quot;StyleApply&quot; Parameter=&quot;Tabelle-BKD2&quot;/&gt;_x000d_&lt;Item Type=&quot;Button&quot; IDName=&quot;Table5&quot; Icon=&quot;3546&quot; Label=&quot;Tabelle einfarbig&quot; Command=&quot;StyleApply&quot; Parameter=&quot;Tabelle-BKD3&quot;/&gt;_x000d_&lt;Item Type=&quot;Button&quot; IDName=&quot;Table6&quot; Icon=&quot;3546&quot; Label=&quot;Einfache Tabelle 1&quot; Command=&quot;StyleApply&quot; Parameter=&quot;Einfache Tabelle 1&quot;/&gt;_x000d_&lt;Item Type=&quot;Button&quot; IDName=&quot;Table7&quot; Icon=&quot;3546&quot; Label=&quot;Einfache Tabelle 2&quot; Command=&quot;StyleApply&quot; Parameter=&quot;Einfache Tabelle 2&quot;/&gt;_x000d_&lt;Item Type=&quot;Button&quot; IDName=&quot;Table8&quot; Icon=&quot;3546&quot; Label=&quot;Einfache Tabelle 3&quot; Command=&quot;StyleApply&quot; Parameter=&quot;Einfache Tabelle 3&quot;/&gt;_x000d_&lt;Item Type=&quot;Button&quot; IDName=&quot;Table9&quot; Icon=&quot;3546&quot; Label=&quot;Tabellenraster&quot; Command=&quot;StyleApply&quot; Parameter=&quot;Tabellenraster&quot;/&gt;_x000d_&lt;Item Type=&quot;Button&quot; IDName=&quot;Table10&quot; Icon=&quot;3546&quot; Label=&quot;Tabelle ohne Rand&quot; Command=&quot;StyleApply&quot; Parameter=&quot;Tabelle ohne Rand&quot;/&gt;_x000d_&lt;/Item&gt;_x000d_&lt;/MenusDef&gt;"/>
    <w:docVar w:name="OawOMS" w:val="&lt;OawOMS&gt;&lt;send profileUID=&quot;2006120514175878093883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end&gt;&lt;send profileUID=&quot;2006121210395821292110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end&gt;&lt;save profileUID=&quot;2006120514401556040061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ave&gt;&lt;save profileUID=&quot;2006121210441235887611&quot;&gt;&lt;word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word&gt;&lt;PDF&gt;&lt;company&gt;&lt;value type=&quot;OawDocProperty&quot; name=&quot;Direktion.Direktion&quot;&gt;&lt;separator text=&quot;,%space%&quot;&gt;&lt;/separator&gt;&lt;format text=&quot;&quot;&gt;&lt;/format&gt;&lt;/value&gt;&lt;value type=&quot;OawDocProperty&quot; name=&quot;Direktion.Amt&quot;&gt;&lt;separator text=&quot;,%space%&quot;&gt;&lt;/separator&gt;&lt;format text=&quot;&quot;&gt;&lt;/format&gt;&lt;/value&gt;&lt;value type=&quot;OawDocProperty&quot; name=&quot;Direktion.Abteilung&quot;&gt;&lt;separator text=&quot;,%space%&quot;&gt;&lt;/separator&gt;&lt;format text=&quot;&quot;&gt;&lt;/format&gt;&lt;/value&gt;&lt;value type=&quot;OawDocProperty&quot; name=&quot;Direktion.Sektion&quot;&gt;&lt;separator text=&quot;,%space%&quot;&gt;&lt;/separator&gt;&lt;format text=&quot;&quot;&gt;&lt;/format&gt;&lt;/value&gt;&lt;/company&gt;&lt;/PDF&gt;&lt;/save&gt;&lt;/OawOMS&gt;_x000d_"/>
    <w:docVar w:name="oawPaperSize" w:val="7"/>
    <w:docVar w:name="OawPrinterTray.2006120711380151760646" w:val="document.firstpage:=2003061718064858105452;document.otherpages:=2003061718080779000241;"/>
    <w:docVar w:name="OawPrinterTray.2015050507505292608150" w:val="document.firstpage:=2003061718064858105452;document.otherpages:=2003061718080779000241;"/>
    <w:docVar w:name="OawPrinterTray.2015050507533026530132" w:val="document.firstpage:=2003061718080779000241;document.otherpages:=2003061718080779000241;"/>
    <w:docVar w:name="OawPrinterTray.2015050507533434878460" w:val="document.firstpage:=2003061718080779000241;document.otherpages:=2003061718080779000241;"/>
    <w:docVar w:name="OawPrinterTray.3" w:val="document.firstpage:=2003061718080779000241;document.otherpages:=2003061718080779000241;"/>
    <w:docVar w:name="OawPrinterTray.4" w:val="document.firstpage:=2003061718080779000241;document.otherpages:=2003061718080779000241;"/>
    <w:docVar w:name="OawProjectID" w:val="urch"/>
    <w:docVar w:name="OawRecipients" w:val="&lt;?xml version=&quot;1.0&quot;?&gt;_x000d_&lt;Recipients&gt;&lt;Recipient&gt;&lt;UID&gt;2025100309340131058097&lt;/UID&gt;&lt;IDName&gt;Empfänger&lt;/IDName&gt;&lt;RecipientPlainUnchanged&gt;-1&lt;/RecipientPlainUnchanged&gt;&lt;RecipientActive&gt;-1&lt;/RecipientActive&gt;&lt;RecipientIcon&gt;Contact&lt;/RecipientIcon&gt;&lt;MappingTableLabel/&gt;&lt;MappingTableActive/&gt;&lt;DeliveryOption&gt;&lt;/DeliveryOption&gt;&lt;DeliveryOption2&gt;&lt;/DeliveryOption2&gt;&lt;Company/&gt;&lt;Department/&gt;&lt;Title/&gt;&lt;FirstName/&gt;&lt;MiddleName/&gt;&lt;LastName/&gt;&lt;Suffix/&gt;&lt;FullName/&gt;&lt;JobTitle/&gt;&lt;AddressStreet/&gt;&lt;AddressZIP/&gt;&lt;AddressCity/&gt;&lt;Address/&gt;&lt;CompleteAddress/&gt;&lt;AddressSingleLine/&gt;&lt;Telephone/&gt;&lt;Fax/&gt;&lt;EMail/&gt;&lt;CopyTo/&gt;&lt;Introduction&gt;%SelectionStart%Sehr geehrte Damen und Herren%SelectionEnd%&lt;/Introduction&gt;&lt;Closing&gt;Freundliche Grüsse&lt;/Closing&gt;&lt;FormattedFullAddress&gt;&lt;/FormattedFullAddress&gt;&lt;CompleteAddressImported/&gt;&lt;/Recipient&gt;&lt;/Recipients&gt;_x000d_"/>
    <w:docVar w:name="OawSelectedSource.200212191811121321310321301031x" w:val="&lt;empty/&gt;"/>
    <w:docVar w:name="OawSelectedSource.2002122010583847234010578" w:val="&lt;empty/&gt;"/>
    <w:docVar w:name="OawSelectedSource.2002122011014149059130932" w:val="&lt;empty/&gt;"/>
    <w:docVar w:name="OawSelectedSource.2003061115381095709037" w:val="&lt;empty/&gt;"/>
    <w:docVar w:name="OawSelectedSource.2003080714212273705547" w:val="&lt;empty/&gt;"/>
    <w:docVar w:name="OawSelectedSource.2004112217290390304928" w:val="&lt;empty/&gt;"/>
    <w:docVar w:name="OawSelectedSource.2004112217333376588294" w:val="&lt;empty/&gt;"/>
    <w:docVar w:name="OawSelectedSource.2006040509495284662868" w:val="&lt;empty/&gt;"/>
    <w:docVar w:name="OawSelectedSource.2010020409223900652065" w:val="&lt;empty/&gt;"/>
    <w:docVar w:name="OawSelectedSource.2014100909000750901714" w:val="&lt;empty/&gt;"/>
    <w:docVar w:name="OawSelectedSource.2015043016195084617168" w:val="&lt;empty/&gt;"/>
    <w:docVar w:name="OawSelectedSource.2015043016203775177837" w:val="&lt;empty/&gt;"/>
    <w:docVar w:name="OawSelectedSource.2015111314092304757595" w:val="&lt;empty/&gt;"/>
    <w:docVar w:name="OawTemplateProperties" w:val="password:=&lt;Semicolon/&gt;MnO`rrvnqc.=;jumpToFirstField:=1;dotReverenceRemove:=1;resizeA4Letter:=0;unpdateDocPropsOnNewOnly:=0;showAllNoteItems:=0;CharCodeChecked:=;CharCodeUnchecked:=;WizardSteps:=0|1;DocumentTitle:=;DisplayName:=&lt;translate&gt;Template.Blank&lt;/translate&gt;;ID:=;protectionType:=-1;"/>
    <w:docVar w:name="OawTemplatePropertiesXML" w:val="&lt;?xml version=&quot;1.0&quot;?&gt;_x000d_&lt;TemplateProperties&gt;&lt;RecipientFields&gt;&lt;/RecipientFields&gt;&lt;ProtectionType&gt;-1&lt;/ProtectionType&gt;&lt;Password&gt;&lt;/Password&gt;&lt;Validation&gt;&lt;/Validation&gt;&lt;/TemplateProperties&gt;_x000d_"/>
    <w:docVar w:name="OawTemplateVersion" w:val="12"/>
    <w:docVar w:name="OawTemplPropsCm" w:val="&lt;TemplPropsCm xmlns:xsi=&quot;http://www.w3.org/2001/XMLSchema-instance&quot; xsi:noNamespaceSchemaLocation=&quot;TemplPropsCm_1.xsd&quot; SchemaVersion=&quot;1&quot; TemplateID=&quot;&quot; TemplateVersion=&quot;&quot;&gt;_x000d_&lt;Bookmark Name=&quot;Text&quot; Label=&quot;&amp;lt;translate&amp;gt;SmartContent.Text&amp;lt;/translate&amp;gt;&quot;/&gt;_x000d_&lt;/TemplPropsCm&gt;"/>
    <w:docVar w:name="OawTemplPropsStm" w:val="&lt;TemplPropsStm xmlns:xsi=&quot;http://www.w3.org/2001/XMLSchema-instance&quot; xsi:noNamespaceSchemaLocation=&quot;TemplPropsStm_1.xsd&quot; SchemaVersion=&quot;1&quot; TemplateID=&quot;&quot; TemplateVersion=&quot;&quot;&gt;_x000d_&lt;Bookmark Name=&quot;Text&quot; Label=&quot;&amp;lt;translate&amp;gt;SmartTemplate.Text&amp;lt;/translate&amp;gt;&quot;/&gt;_x000d_&lt;/TemplPropsStm&gt;"/>
    <w:docVar w:name="officeatworkWordMasterTemplateConfiguration" w:val="&lt;!--Created with officeatwork--&gt;_x000d__x000a_&lt;WordMasterTemplateConfiguration&gt;_x000d__x000a_  &lt;LayoutSets /&gt;_x000d__x000a_  &lt;Pictures&gt;_x000d__x000a_    &lt;Picture Id=&quot;9c044e62-45f7-4d1d-aa0b-e54a&quot; IdName=&quot;Logo&quot; IsSelected=&quot;False&quot; IsExpanded=&quot;True&quot;&gt;_x000d__x000a_      &lt;AlternativeText Title=&quot;&quot;&gt;&lt;/AlternativeText&gt;_x000d__x000a_      &lt;PageSetupSpecifics&gt;_x000d__x000a_        &lt;PageSetupSpecific IdName=&quot;Logo&quot; PaperSize=&quot;A4&quot; Orientation=&quot;Portrait&quot; IsSelected=&quot;true&quot;&gt;_x000d__x000a_          &lt;Source Value=&quot;[[MasterProperty(&amp;quot;Direktion&amp;quot;, &amp;quot;LogoKopfBlackWhitePortrait&amp;quot;)]]&quot; /&gt;_x000d__x000a_          &lt;HorizontalPosition Relative=&quot;Page&quot; Alignment=&quot;Left&quot; Unit=&quot;cm&quot;&gt;0&lt;/HorizontalPosition&gt;_x000d__x000a_          &lt;VerticalPosition Relative=&quot;Page&quot; Alignment=&quot;Top&quot; Unit=&quot;cm&quot;&gt;0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 /&gt;_x000d__x000a_            &lt;OutputProfileSpecific Type=&quot;Print&quot; Id=&quot;4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Print&quot; Id=&quot;2015050507533434878460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Print&quot; Id=&quot;2006120711380151760646&quot;&gt;_x000d__x000a_              &lt;Source Value=&quot;&quot; /&gt;_x000d__x000a_            &lt;/OutputProfileSpecific&gt;_x000d__x000a_            &lt;OutputProfileSpecific Type=&quot;Print&quot; Id=&quot;2015050507505292608150&quot;&gt;_x000d__x000a_              &lt;Source Value=&quot;&quot; /&gt;_x000d__x000a_            &lt;/OutputProfileSpecific&gt;_x000d__x000a_            &lt;OutputProfileSpecific Type=&quot;Print&quot; Id=&quot;2015052710034625967464&quot; /&gt;_x000d__x000a_            &lt;OutputProfileSpecific Type=&quot;Save&quot; Id=&quot;2006120514401556040061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ave&quot; Id=&quot;2006121210441235887611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end&quot; Id=&quot;2006120514175878093883&quot;&gt;_x000d__x000a_              &lt;Source Value=&quot;[[MasterProperty(&amp;quot;Direktion&amp;quot;, &amp;quot;LogoKopfColorPortrait&amp;quot;)]]&quot; /&gt;_x000d__x000a_            &lt;/OutputProfileSpecific&gt;_x000d__x000a_            &lt;OutputProfileSpecific Type=&quot;Send&quot; Id=&quot;2006121210395821292110&quot;&gt;_x000d__x000a_              &lt;Source Value=&quot;[[MasterProperty(&amp;quot;Direktion&amp;quot;, &amp;quot;LogoKopfColorPortrait&amp;quot;)]]&quot; /&gt;_x000d__x000a_            &lt;/OutputProfileSpecific&gt;_x000d__x000a_          &lt;/OutputProfileSpecifics&gt;_x000d__x000a_        &lt;/PageSetupSpecific&gt;_x000d__x000a_      &lt;/PageSetupSpecifics&gt;_x000d__x000a_    &lt;/Picture&gt;_x000d__x000a_    &lt;Picture Id=&quot;b385fd9c-76f7-4744-825f-0e3d&quot; IdName=&quot;Wasserzeichen&quot; IsSelected=&quot;False&quot; IsExpanded=&quot;True&quot;&gt;_x000d__x000a_      &lt;AlternativeText Title=&quot;&quot;&gt;&lt;/AlternativeText&gt;_x000d__x000a_      &lt;PageSetupSpecifics&gt;_x000d__x000a_        &lt;PageSetupSpecific IdName=&quot;Wasserzeichen&quot; PaperSize=&quot;A4&quot; Orientation=&quot;Portrait&quot; IsSelected=&quot;false&quot;&gt;_x000d__x000a_          &lt;Source Value=&quot;&quot; /&gt;_x000d__x000a_          &lt;HorizontalPosition Relative=&quot;Page&quot; Alignment=&quot;Left&quot; Unit=&quot;cm&quot;&gt;2.45&lt;/HorizontalPosition&gt;_x000d__x000a_          &lt;VerticalPosition Relative=&quot;Page&quot; Alignment=&quot;Top&quot; Unit=&quot;cm&quot;&gt;6.25&lt;/VerticalPosition&gt;_x000d__x000a_          &lt;OutputProfileSpecifics&gt;_x000d__x000a_            &lt;OutputProfileSpecific Type=&quot;Print&quot; Id=&quot;3&quot; /&gt;_x000d__x000a_            &lt;OutputProfileSpecific Type=&quot;Print&quot; Id=&quot;2015050507533026530132&quot; /&gt;_x000d__x000a_            &lt;OutputProfileSpecific Type=&quot;Print&quot; Id=&quot;4&quot; /&gt;_x000d__x000a_            &lt;OutputProfileSpecific Type=&quot;Print&quot; Id=&quot;2015050507533434878460&quot; /&gt;_x000d__x000a_            &lt;OutputProfileSpecific Type=&quot;Print&quot; Id=&quot;2006120711380151760646&quot; /&gt;_x000d__x000a_            &lt;OutputProfileSpecific Type=&quot;Print&quot; Id=&quot;2015050507505292608150&quot; /&gt;_x000d__x000a_            &lt;OutputProfileSpecific Type=&quot;Print&quot; Id=&quot;2015052710034625967464&quot;&gt;_x000d__x000a_              &lt;Source Value=&quot;[[MasterProperty(&amp;quot;Direktion&amp;quot;, &amp;quot;Wasserzeichen&amp;quot;)]]&quot; /&gt;_x000d__x000a_            &lt;/OutputProfileSpecific&gt;_x000d__x000a_            &lt;OutputProfileSpecific Type=&quot;Save&quot; Id=&quot;2006120514401556040061&quot; /&gt;_x000d__x000a_            &lt;OutputProfileSpecific Type=&quot;Save&quot; Id=&quot;2006121210441235887611&quot; /&gt;_x000d__x000a_            &lt;OutputProfileSpecific Type=&quot;Send&quot; Id=&quot;2006120514175878093883&quot; /&gt;_x000d__x000a_            &lt;OutputProfileSpecific Type=&quot;Send&quot; Id=&quot;2006121210395821292110&quot; /&gt;_x000d__x000a_          &lt;/OutputProfileSpecifics&gt;_x000d__x000a_        &lt;/PageSetupSpecific&gt;_x000d__x000a_      &lt;/PageSetupSpecifics&gt;_x000d__x000a_    &lt;/Picture&gt;_x000d__x000a_  &lt;/Pictures&gt;_x000d__x000a_  &lt;PaperSettings /&gt;_x000d__x000a_&lt;/WordMasterTemplateConfiguration&gt;"/>
  </w:docVars>
  <w:rsids>
    <w:rsidRoot w:val="00D53C0A"/>
    <w:rsid w:val="00005458"/>
    <w:rsid w:val="00005514"/>
    <w:rsid w:val="00006D18"/>
    <w:rsid w:val="00024924"/>
    <w:rsid w:val="000326F7"/>
    <w:rsid w:val="000356FC"/>
    <w:rsid w:val="000406F3"/>
    <w:rsid w:val="00041BA3"/>
    <w:rsid w:val="00070C9B"/>
    <w:rsid w:val="00071F85"/>
    <w:rsid w:val="00075B6C"/>
    <w:rsid w:val="00080A43"/>
    <w:rsid w:val="000931F8"/>
    <w:rsid w:val="00093A63"/>
    <w:rsid w:val="00094301"/>
    <w:rsid w:val="00095873"/>
    <w:rsid w:val="000A0B7B"/>
    <w:rsid w:val="000A268A"/>
    <w:rsid w:val="000A2818"/>
    <w:rsid w:val="000A4608"/>
    <w:rsid w:val="000B5641"/>
    <w:rsid w:val="000C520B"/>
    <w:rsid w:val="000C7D4C"/>
    <w:rsid w:val="000D707E"/>
    <w:rsid w:val="000E5E6B"/>
    <w:rsid w:val="000F4D54"/>
    <w:rsid w:val="00102997"/>
    <w:rsid w:val="00117091"/>
    <w:rsid w:val="001215B5"/>
    <w:rsid w:val="00125190"/>
    <w:rsid w:val="001363ED"/>
    <w:rsid w:val="00140DB2"/>
    <w:rsid w:val="001411A0"/>
    <w:rsid w:val="00142DB1"/>
    <w:rsid w:val="001455C1"/>
    <w:rsid w:val="00150707"/>
    <w:rsid w:val="00153CAA"/>
    <w:rsid w:val="0015673D"/>
    <w:rsid w:val="00163FB9"/>
    <w:rsid w:val="00176813"/>
    <w:rsid w:val="001842DD"/>
    <w:rsid w:val="0018520E"/>
    <w:rsid w:val="00190C3C"/>
    <w:rsid w:val="00191AEE"/>
    <w:rsid w:val="00194EA7"/>
    <w:rsid w:val="001B34C6"/>
    <w:rsid w:val="001B4E68"/>
    <w:rsid w:val="001C306C"/>
    <w:rsid w:val="001D333E"/>
    <w:rsid w:val="001D65FC"/>
    <w:rsid w:val="001E2562"/>
    <w:rsid w:val="001F03B2"/>
    <w:rsid w:val="001F7A03"/>
    <w:rsid w:val="002004FF"/>
    <w:rsid w:val="00207DC5"/>
    <w:rsid w:val="002111CA"/>
    <w:rsid w:val="00212514"/>
    <w:rsid w:val="00212E5C"/>
    <w:rsid w:val="00221151"/>
    <w:rsid w:val="00221496"/>
    <w:rsid w:val="00233C8D"/>
    <w:rsid w:val="002379EF"/>
    <w:rsid w:val="0024130C"/>
    <w:rsid w:val="00243FA2"/>
    <w:rsid w:val="00245747"/>
    <w:rsid w:val="00246C79"/>
    <w:rsid w:val="002519A8"/>
    <w:rsid w:val="002579F6"/>
    <w:rsid w:val="0026336B"/>
    <w:rsid w:val="002647CB"/>
    <w:rsid w:val="00266CE3"/>
    <w:rsid w:val="002779B3"/>
    <w:rsid w:val="002A0226"/>
    <w:rsid w:val="002B2078"/>
    <w:rsid w:val="002B658A"/>
    <w:rsid w:val="002C1CBE"/>
    <w:rsid w:val="002C482B"/>
    <w:rsid w:val="002C7AE3"/>
    <w:rsid w:val="002D68B5"/>
    <w:rsid w:val="002E1677"/>
    <w:rsid w:val="002E1C20"/>
    <w:rsid w:val="002F24A5"/>
    <w:rsid w:val="002F2FA7"/>
    <w:rsid w:val="002F422E"/>
    <w:rsid w:val="00304261"/>
    <w:rsid w:val="0030514E"/>
    <w:rsid w:val="003126CE"/>
    <w:rsid w:val="00312D31"/>
    <w:rsid w:val="00323353"/>
    <w:rsid w:val="00331136"/>
    <w:rsid w:val="00336215"/>
    <w:rsid w:val="003543DC"/>
    <w:rsid w:val="00361618"/>
    <w:rsid w:val="00361F3F"/>
    <w:rsid w:val="0036342B"/>
    <w:rsid w:val="00375084"/>
    <w:rsid w:val="00387687"/>
    <w:rsid w:val="00390312"/>
    <w:rsid w:val="0039269C"/>
    <w:rsid w:val="003A071F"/>
    <w:rsid w:val="003A2363"/>
    <w:rsid w:val="003B4D60"/>
    <w:rsid w:val="003B50E9"/>
    <w:rsid w:val="003B70A0"/>
    <w:rsid w:val="003C0D4F"/>
    <w:rsid w:val="003C0D7E"/>
    <w:rsid w:val="003D3A12"/>
    <w:rsid w:val="003D4E63"/>
    <w:rsid w:val="003D657E"/>
    <w:rsid w:val="00412947"/>
    <w:rsid w:val="00417F9C"/>
    <w:rsid w:val="004240E6"/>
    <w:rsid w:val="00431869"/>
    <w:rsid w:val="00443A3A"/>
    <w:rsid w:val="004446AB"/>
    <w:rsid w:val="00444C72"/>
    <w:rsid w:val="00452F51"/>
    <w:rsid w:val="00455B68"/>
    <w:rsid w:val="00461BB6"/>
    <w:rsid w:val="00463389"/>
    <w:rsid w:val="00463CEB"/>
    <w:rsid w:val="004757B2"/>
    <w:rsid w:val="00476B5D"/>
    <w:rsid w:val="00477080"/>
    <w:rsid w:val="004814A6"/>
    <w:rsid w:val="00481699"/>
    <w:rsid w:val="0048215D"/>
    <w:rsid w:val="00482A10"/>
    <w:rsid w:val="004A4199"/>
    <w:rsid w:val="004A697B"/>
    <w:rsid w:val="004B08FB"/>
    <w:rsid w:val="004B5BCC"/>
    <w:rsid w:val="004B5C20"/>
    <w:rsid w:val="004D03D4"/>
    <w:rsid w:val="004D0AF0"/>
    <w:rsid w:val="004D3371"/>
    <w:rsid w:val="004E2015"/>
    <w:rsid w:val="004E3382"/>
    <w:rsid w:val="004E48C9"/>
    <w:rsid w:val="004F1A79"/>
    <w:rsid w:val="004F37A0"/>
    <w:rsid w:val="004F794E"/>
    <w:rsid w:val="0052129A"/>
    <w:rsid w:val="00521A26"/>
    <w:rsid w:val="00526DB6"/>
    <w:rsid w:val="005301D7"/>
    <w:rsid w:val="00532259"/>
    <w:rsid w:val="0054434F"/>
    <w:rsid w:val="005557A3"/>
    <w:rsid w:val="0057619F"/>
    <w:rsid w:val="00595E4F"/>
    <w:rsid w:val="0059730E"/>
    <w:rsid w:val="005A2C8D"/>
    <w:rsid w:val="005A59BB"/>
    <w:rsid w:val="005B126D"/>
    <w:rsid w:val="005C3396"/>
    <w:rsid w:val="005D0281"/>
    <w:rsid w:val="005D32B1"/>
    <w:rsid w:val="005D3F37"/>
    <w:rsid w:val="005F26F3"/>
    <w:rsid w:val="005F4D37"/>
    <w:rsid w:val="005F6449"/>
    <w:rsid w:val="005F6B8C"/>
    <w:rsid w:val="00603029"/>
    <w:rsid w:val="00611975"/>
    <w:rsid w:val="00612C47"/>
    <w:rsid w:val="00621631"/>
    <w:rsid w:val="006315FA"/>
    <w:rsid w:val="00633E53"/>
    <w:rsid w:val="006534AB"/>
    <w:rsid w:val="00654DD1"/>
    <w:rsid w:val="0066323C"/>
    <w:rsid w:val="00670328"/>
    <w:rsid w:val="0067279D"/>
    <w:rsid w:val="006B1B50"/>
    <w:rsid w:val="006C3904"/>
    <w:rsid w:val="006C63F7"/>
    <w:rsid w:val="006C7234"/>
    <w:rsid w:val="006D08AA"/>
    <w:rsid w:val="006E1EDD"/>
    <w:rsid w:val="006E4A40"/>
    <w:rsid w:val="006F4022"/>
    <w:rsid w:val="006F4666"/>
    <w:rsid w:val="00704B88"/>
    <w:rsid w:val="00707EAF"/>
    <w:rsid w:val="00713765"/>
    <w:rsid w:val="007147FB"/>
    <w:rsid w:val="007221BE"/>
    <w:rsid w:val="0072227E"/>
    <w:rsid w:val="007337D3"/>
    <w:rsid w:val="007371C0"/>
    <w:rsid w:val="00751882"/>
    <w:rsid w:val="007556D1"/>
    <w:rsid w:val="00756DEF"/>
    <w:rsid w:val="00763FD1"/>
    <w:rsid w:val="00781749"/>
    <w:rsid w:val="007852AE"/>
    <w:rsid w:val="007A1614"/>
    <w:rsid w:val="007A33E0"/>
    <w:rsid w:val="007A4CD8"/>
    <w:rsid w:val="007A7361"/>
    <w:rsid w:val="007B6DFC"/>
    <w:rsid w:val="007C3619"/>
    <w:rsid w:val="007C3AF3"/>
    <w:rsid w:val="007C6FCC"/>
    <w:rsid w:val="007D15DE"/>
    <w:rsid w:val="007D2F09"/>
    <w:rsid w:val="007E4CD0"/>
    <w:rsid w:val="007F5AE1"/>
    <w:rsid w:val="007F5B3F"/>
    <w:rsid w:val="00802788"/>
    <w:rsid w:val="008114CF"/>
    <w:rsid w:val="00824FD8"/>
    <w:rsid w:val="00827346"/>
    <w:rsid w:val="008337FA"/>
    <w:rsid w:val="00833C77"/>
    <w:rsid w:val="00834500"/>
    <w:rsid w:val="00834E5B"/>
    <w:rsid w:val="0084098F"/>
    <w:rsid w:val="00841B3A"/>
    <w:rsid w:val="00846154"/>
    <w:rsid w:val="00847AA0"/>
    <w:rsid w:val="00870FD8"/>
    <w:rsid w:val="008710F5"/>
    <w:rsid w:val="00876A5C"/>
    <w:rsid w:val="008801D7"/>
    <w:rsid w:val="00890A3A"/>
    <w:rsid w:val="008A02F7"/>
    <w:rsid w:val="008A2626"/>
    <w:rsid w:val="008A54A6"/>
    <w:rsid w:val="008A7A42"/>
    <w:rsid w:val="008B10CD"/>
    <w:rsid w:val="008B5174"/>
    <w:rsid w:val="008C6B51"/>
    <w:rsid w:val="008E013C"/>
    <w:rsid w:val="008F3876"/>
    <w:rsid w:val="009018D4"/>
    <w:rsid w:val="00903EC1"/>
    <w:rsid w:val="00910A49"/>
    <w:rsid w:val="00914285"/>
    <w:rsid w:val="0091499C"/>
    <w:rsid w:val="009165DB"/>
    <w:rsid w:val="00917868"/>
    <w:rsid w:val="00923C95"/>
    <w:rsid w:val="00930DDD"/>
    <w:rsid w:val="00933D17"/>
    <w:rsid w:val="00933EA0"/>
    <w:rsid w:val="009425FB"/>
    <w:rsid w:val="00944FEE"/>
    <w:rsid w:val="009454FD"/>
    <w:rsid w:val="00950477"/>
    <w:rsid w:val="009574C5"/>
    <w:rsid w:val="00963F96"/>
    <w:rsid w:val="00967274"/>
    <w:rsid w:val="00967E56"/>
    <w:rsid w:val="00971742"/>
    <w:rsid w:val="009802C5"/>
    <w:rsid w:val="009823D1"/>
    <w:rsid w:val="00986C53"/>
    <w:rsid w:val="00990C70"/>
    <w:rsid w:val="00990E2D"/>
    <w:rsid w:val="009938CD"/>
    <w:rsid w:val="00994882"/>
    <w:rsid w:val="00995221"/>
    <w:rsid w:val="009A1C27"/>
    <w:rsid w:val="009A2554"/>
    <w:rsid w:val="009A50B4"/>
    <w:rsid w:val="009B2358"/>
    <w:rsid w:val="009B3858"/>
    <w:rsid w:val="009B7721"/>
    <w:rsid w:val="009B77AF"/>
    <w:rsid w:val="009C12DA"/>
    <w:rsid w:val="009C1860"/>
    <w:rsid w:val="009C5373"/>
    <w:rsid w:val="009F38B3"/>
    <w:rsid w:val="00A016A8"/>
    <w:rsid w:val="00A06268"/>
    <w:rsid w:val="00A10F05"/>
    <w:rsid w:val="00A145A1"/>
    <w:rsid w:val="00A42F0E"/>
    <w:rsid w:val="00A43B4B"/>
    <w:rsid w:val="00A4533C"/>
    <w:rsid w:val="00A45F5E"/>
    <w:rsid w:val="00A50E24"/>
    <w:rsid w:val="00A53A78"/>
    <w:rsid w:val="00A5570B"/>
    <w:rsid w:val="00A5741B"/>
    <w:rsid w:val="00A57F3C"/>
    <w:rsid w:val="00A65269"/>
    <w:rsid w:val="00A735F7"/>
    <w:rsid w:val="00A752BE"/>
    <w:rsid w:val="00A766D5"/>
    <w:rsid w:val="00A77835"/>
    <w:rsid w:val="00A80CD7"/>
    <w:rsid w:val="00A87895"/>
    <w:rsid w:val="00A91037"/>
    <w:rsid w:val="00A9336C"/>
    <w:rsid w:val="00A9503D"/>
    <w:rsid w:val="00AA2BAC"/>
    <w:rsid w:val="00AA60F8"/>
    <w:rsid w:val="00AA726B"/>
    <w:rsid w:val="00AB4E5C"/>
    <w:rsid w:val="00AB5012"/>
    <w:rsid w:val="00AD5236"/>
    <w:rsid w:val="00AE1D35"/>
    <w:rsid w:val="00AE63BE"/>
    <w:rsid w:val="00AE79F2"/>
    <w:rsid w:val="00B02E44"/>
    <w:rsid w:val="00B06E20"/>
    <w:rsid w:val="00B06EA3"/>
    <w:rsid w:val="00B16FE4"/>
    <w:rsid w:val="00B23F15"/>
    <w:rsid w:val="00B45B3E"/>
    <w:rsid w:val="00B45D59"/>
    <w:rsid w:val="00B56558"/>
    <w:rsid w:val="00B65157"/>
    <w:rsid w:val="00B70148"/>
    <w:rsid w:val="00B709DD"/>
    <w:rsid w:val="00B75AB6"/>
    <w:rsid w:val="00B77120"/>
    <w:rsid w:val="00B80AC4"/>
    <w:rsid w:val="00B83672"/>
    <w:rsid w:val="00B83AD8"/>
    <w:rsid w:val="00B90B83"/>
    <w:rsid w:val="00B91468"/>
    <w:rsid w:val="00BA07AD"/>
    <w:rsid w:val="00BA3ADF"/>
    <w:rsid w:val="00BA491A"/>
    <w:rsid w:val="00BA6544"/>
    <w:rsid w:val="00BB3198"/>
    <w:rsid w:val="00BB43A0"/>
    <w:rsid w:val="00BC1F64"/>
    <w:rsid w:val="00BD0404"/>
    <w:rsid w:val="00BD1674"/>
    <w:rsid w:val="00BD1EC1"/>
    <w:rsid w:val="00BF095A"/>
    <w:rsid w:val="00BF3E84"/>
    <w:rsid w:val="00BF5DA7"/>
    <w:rsid w:val="00C054BA"/>
    <w:rsid w:val="00C07C83"/>
    <w:rsid w:val="00C176EA"/>
    <w:rsid w:val="00C3734F"/>
    <w:rsid w:val="00C37909"/>
    <w:rsid w:val="00C6478C"/>
    <w:rsid w:val="00C77B52"/>
    <w:rsid w:val="00C847D5"/>
    <w:rsid w:val="00C9075A"/>
    <w:rsid w:val="00C96C28"/>
    <w:rsid w:val="00CA067C"/>
    <w:rsid w:val="00CA2641"/>
    <w:rsid w:val="00CA6B4F"/>
    <w:rsid w:val="00CB4C08"/>
    <w:rsid w:val="00CC19CA"/>
    <w:rsid w:val="00CC3050"/>
    <w:rsid w:val="00CD5F64"/>
    <w:rsid w:val="00CD70C7"/>
    <w:rsid w:val="00CE081D"/>
    <w:rsid w:val="00CF2477"/>
    <w:rsid w:val="00CF46CB"/>
    <w:rsid w:val="00CF64F6"/>
    <w:rsid w:val="00CF7A34"/>
    <w:rsid w:val="00D02811"/>
    <w:rsid w:val="00D12CA5"/>
    <w:rsid w:val="00D134FE"/>
    <w:rsid w:val="00D15499"/>
    <w:rsid w:val="00D15C30"/>
    <w:rsid w:val="00D16E13"/>
    <w:rsid w:val="00D224C5"/>
    <w:rsid w:val="00D23FD2"/>
    <w:rsid w:val="00D305A5"/>
    <w:rsid w:val="00D321B3"/>
    <w:rsid w:val="00D33E64"/>
    <w:rsid w:val="00D53C0A"/>
    <w:rsid w:val="00D55E90"/>
    <w:rsid w:val="00D5713E"/>
    <w:rsid w:val="00D57EE0"/>
    <w:rsid w:val="00D62ED1"/>
    <w:rsid w:val="00D71F16"/>
    <w:rsid w:val="00D735E1"/>
    <w:rsid w:val="00D73815"/>
    <w:rsid w:val="00D77530"/>
    <w:rsid w:val="00D91417"/>
    <w:rsid w:val="00D9359F"/>
    <w:rsid w:val="00DA3FCE"/>
    <w:rsid w:val="00DB2F16"/>
    <w:rsid w:val="00DB3142"/>
    <w:rsid w:val="00DB5B49"/>
    <w:rsid w:val="00DC2CCB"/>
    <w:rsid w:val="00DC3AFD"/>
    <w:rsid w:val="00DC551D"/>
    <w:rsid w:val="00DC6162"/>
    <w:rsid w:val="00DC6569"/>
    <w:rsid w:val="00DD7821"/>
    <w:rsid w:val="00DE0F0C"/>
    <w:rsid w:val="00DF009C"/>
    <w:rsid w:val="00DF09C5"/>
    <w:rsid w:val="00DF497B"/>
    <w:rsid w:val="00DF716D"/>
    <w:rsid w:val="00E048E1"/>
    <w:rsid w:val="00E04DA0"/>
    <w:rsid w:val="00E07477"/>
    <w:rsid w:val="00E21ADE"/>
    <w:rsid w:val="00E26B69"/>
    <w:rsid w:val="00E337C6"/>
    <w:rsid w:val="00E377C6"/>
    <w:rsid w:val="00E40DB6"/>
    <w:rsid w:val="00E52172"/>
    <w:rsid w:val="00E60300"/>
    <w:rsid w:val="00E603EB"/>
    <w:rsid w:val="00E627D8"/>
    <w:rsid w:val="00E674C8"/>
    <w:rsid w:val="00E77633"/>
    <w:rsid w:val="00E77884"/>
    <w:rsid w:val="00E8136A"/>
    <w:rsid w:val="00E83F95"/>
    <w:rsid w:val="00E8565E"/>
    <w:rsid w:val="00E87278"/>
    <w:rsid w:val="00E952A5"/>
    <w:rsid w:val="00EA4131"/>
    <w:rsid w:val="00EB092F"/>
    <w:rsid w:val="00EB2FA6"/>
    <w:rsid w:val="00ED0F50"/>
    <w:rsid w:val="00ED248E"/>
    <w:rsid w:val="00ED6EAF"/>
    <w:rsid w:val="00EE1F50"/>
    <w:rsid w:val="00F11AFB"/>
    <w:rsid w:val="00F16C0C"/>
    <w:rsid w:val="00F20D4F"/>
    <w:rsid w:val="00F24393"/>
    <w:rsid w:val="00F32612"/>
    <w:rsid w:val="00F46B2A"/>
    <w:rsid w:val="00F50F26"/>
    <w:rsid w:val="00F52884"/>
    <w:rsid w:val="00F62B8E"/>
    <w:rsid w:val="00F64254"/>
    <w:rsid w:val="00F6461D"/>
    <w:rsid w:val="00F74BA3"/>
    <w:rsid w:val="00F75FBC"/>
    <w:rsid w:val="00F8172A"/>
    <w:rsid w:val="00F8541B"/>
    <w:rsid w:val="00FB532B"/>
    <w:rsid w:val="00FC285A"/>
    <w:rsid w:val="00FC73E4"/>
    <w:rsid w:val="00FD1561"/>
    <w:rsid w:val="00FD67B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;"/>
  <w14:docId w14:val="334A3871"/>
  <w15:docId w15:val="{D7D7DEC8-020C-4B9D-B5CF-AEAC57A8FD3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ptos" w:eastAsia="Calibri" w:hAnsi="Aptos" w:cs="Times New Roman"/>
        <w:sz w:val="22"/>
        <w:szCs w:val="22"/>
        <w:lang w:val="de-CH" w:eastAsia="de-CH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1" w:qFormat="1"/>
    <w:lsdException w:name="heading 2" w:semiHidden="1" w:uiPriority="2" w:unhideWhenUsed="1" w:qFormat="1"/>
    <w:lsdException w:name="heading 3" w:semiHidden="1" w:uiPriority="3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 w:qFormat="1"/>
    <w:lsdException w:name="toc 2" w:semiHidden="1" w:uiPriority="39" w:unhideWhenUsed="1" w:qFormat="1"/>
    <w:lsdException w:name="toc 3" w:semiHidden="1" w:uiPriority="39" w:unhideWhenUsed="1" w:qFormat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9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C3734F"/>
    <w:pPr>
      <w:spacing w:line="276" w:lineRule="auto"/>
    </w:pPr>
    <w:rPr>
      <w:lang w:val="de-DE"/>
    </w:rPr>
  </w:style>
  <w:style w:type="paragraph" w:styleId="berschrift1">
    <w:name w:val="heading 1"/>
    <w:basedOn w:val="Standard"/>
    <w:next w:val="Standard"/>
    <w:link w:val="berschrift1Zchn"/>
    <w:uiPriority w:val="1"/>
    <w:qFormat/>
    <w:rsid w:val="004D03D4"/>
    <w:pPr>
      <w:keepNext/>
      <w:keepLines/>
      <w:numPr>
        <w:numId w:val="36"/>
      </w:numPr>
      <w:spacing w:after="200"/>
      <w:ind w:left="357" w:hanging="357"/>
      <w:outlineLvl w:val="0"/>
    </w:pPr>
    <w:rPr>
      <w:rFonts w:eastAsiaTheme="majorEastAsia" w:cstheme="majorBidi"/>
      <w:b/>
      <w:bCs/>
      <w:sz w:val="28"/>
      <w:szCs w:val="28"/>
    </w:rPr>
  </w:style>
  <w:style w:type="paragraph" w:styleId="berschrift2">
    <w:name w:val="heading 2"/>
    <w:basedOn w:val="berschrift1"/>
    <w:next w:val="Standard"/>
    <w:link w:val="berschrift2Zchn"/>
    <w:uiPriority w:val="2"/>
    <w:qFormat/>
    <w:rsid w:val="00E87278"/>
    <w:pPr>
      <w:numPr>
        <w:ilvl w:val="1"/>
      </w:numPr>
      <w:spacing w:before="300" w:after="0"/>
      <w:outlineLvl w:val="1"/>
    </w:pPr>
    <w:rPr>
      <w:sz w:val="24"/>
      <w:szCs w:val="24"/>
    </w:rPr>
  </w:style>
  <w:style w:type="paragraph" w:styleId="berschrift3">
    <w:name w:val="heading 3"/>
    <w:basedOn w:val="berschrift2"/>
    <w:next w:val="Standard"/>
    <w:link w:val="berschrift3Zchn"/>
    <w:uiPriority w:val="3"/>
    <w:qFormat/>
    <w:rsid w:val="00E87278"/>
    <w:pPr>
      <w:numPr>
        <w:ilvl w:val="2"/>
      </w:numPr>
      <w:outlineLvl w:val="2"/>
    </w:pPr>
  </w:style>
  <w:style w:type="paragraph" w:styleId="berschrift4">
    <w:name w:val="heading 4"/>
    <w:basedOn w:val="Standard"/>
    <w:next w:val="Standard"/>
    <w:link w:val="berschrift4Zchn"/>
    <w:uiPriority w:val="9"/>
    <w:semiHidden/>
    <w:rsid w:val="00E87278"/>
    <w:pPr>
      <w:keepNext/>
      <w:keepLines/>
      <w:numPr>
        <w:ilvl w:val="3"/>
        <w:numId w:val="36"/>
      </w:numPr>
      <w:spacing w:before="300"/>
      <w:jc w:val="both"/>
      <w:outlineLvl w:val="3"/>
    </w:pPr>
    <w:rPr>
      <w:rFonts w:asciiTheme="minorHAnsi" w:eastAsiaTheme="majorEastAsia" w:hAnsiTheme="minorHAnsi" w:cstheme="minorHAnsi"/>
      <w:b/>
      <w:bCs/>
      <w:iCs/>
      <w:color w:val="000000" w:themeColor="text1"/>
    </w:rPr>
  </w:style>
  <w:style w:type="paragraph" w:styleId="berschrift5">
    <w:name w:val="heading 5"/>
    <w:basedOn w:val="Standard"/>
    <w:next w:val="Standard"/>
    <w:link w:val="berschrift5Zchn"/>
    <w:uiPriority w:val="9"/>
    <w:semiHidden/>
    <w:qFormat/>
    <w:rsid w:val="002379EF"/>
    <w:pPr>
      <w:keepNext/>
      <w:keepLines/>
      <w:numPr>
        <w:ilvl w:val="4"/>
        <w:numId w:val="36"/>
      </w:numPr>
      <w:spacing w:before="200" w:line="288" w:lineRule="auto"/>
      <w:jc w:val="both"/>
      <w:outlineLvl w:val="4"/>
    </w:pPr>
    <w:rPr>
      <w:rFonts w:ascii="Cambria" w:eastAsia="MS Gothic" w:hAnsi="Cambria"/>
      <w:color w:val="77913D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2379EF"/>
    <w:pPr>
      <w:keepNext/>
      <w:keepLines/>
      <w:numPr>
        <w:ilvl w:val="5"/>
        <w:numId w:val="36"/>
      </w:numPr>
      <w:spacing w:before="200" w:line="288" w:lineRule="auto"/>
      <w:jc w:val="both"/>
      <w:outlineLvl w:val="5"/>
    </w:pPr>
    <w:rPr>
      <w:rFonts w:ascii="Cambria" w:eastAsia="MS Gothic" w:hAnsi="Cambria"/>
      <w:i/>
      <w:iCs/>
      <w:color w:val="77913D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2379EF"/>
    <w:pPr>
      <w:keepNext/>
      <w:keepLines/>
      <w:numPr>
        <w:ilvl w:val="6"/>
        <w:numId w:val="36"/>
      </w:numPr>
      <w:spacing w:before="200" w:line="288" w:lineRule="auto"/>
      <w:jc w:val="both"/>
      <w:outlineLvl w:val="6"/>
    </w:pPr>
    <w:rPr>
      <w:rFonts w:ascii="Cambria" w:eastAsia="MS Gothic" w:hAnsi="Cambria"/>
      <w:i/>
      <w:iCs/>
      <w:color w:val="404040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2379EF"/>
    <w:pPr>
      <w:keepNext/>
      <w:keepLines/>
      <w:numPr>
        <w:ilvl w:val="7"/>
        <w:numId w:val="36"/>
      </w:numPr>
      <w:spacing w:before="200" w:line="288" w:lineRule="auto"/>
      <w:jc w:val="both"/>
      <w:outlineLvl w:val="7"/>
    </w:pPr>
    <w:rPr>
      <w:rFonts w:ascii="Cambria" w:eastAsia="MS Gothic" w:hAnsi="Cambria"/>
      <w:color w:val="404040"/>
      <w:szCs w:val="20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2379EF"/>
    <w:pPr>
      <w:keepNext/>
      <w:keepLines/>
      <w:numPr>
        <w:ilvl w:val="8"/>
        <w:numId w:val="36"/>
      </w:numPr>
      <w:spacing w:before="200" w:line="288" w:lineRule="auto"/>
      <w:jc w:val="both"/>
      <w:outlineLvl w:val="8"/>
    </w:pPr>
    <w:rPr>
      <w:rFonts w:ascii="Cambria" w:eastAsia="MS Gothic" w:hAnsi="Cambria"/>
      <w:i/>
      <w:iCs/>
      <w:color w:val="404040"/>
      <w:szCs w:val="20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customStyle="1" w:styleId="Text">
    <w:name w:val="Text"/>
    <w:basedOn w:val="Standard"/>
    <w:link w:val="TextZchn"/>
    <w:qFormat/>
    <w:rsid w:val="0066323C"/>
  </w:style>
  <w:style w:type="paragraph" w:customStyle="1" w:styleId="Betreff">
    <w:name w:val="Betreff"/>
    <w:basedOn w:val="Standard"/>
    <w:qFormat/>
    <w:rsid w:val="009C1860"/>
    <w:pPr>
      <w:spacing w:after="120"/>
    </w:pPr>
    <w:rPr>
      <w:b/>
      <w:sz w:val="28"/>
    </w:rPr>
  </w:style>
  <w:style w:type="paragraph" w:customStyle="1" w:styleId="Aufzhlungnum">
    <w:name w:val="Aufzählung num"/>
    <w:basedOn w:val="Standard"/>
    <w:qFormat/>
    <w:rsid w:val="00F52884"/>
    <w:pPr>
      <w:numPr>
        <w:numId w:val="28"/>
      </w:numPr>
      <w:tabs>
        <w:tab w:val="left" w:pos="425"/>
      </w:tabs>
      <w:ind w:left="425" w:hanging="425"/>
    </w:pPr>
  </w:style>
  <w:style w:type="paragraph" w:customStyle="1" w:styleId="Absender">
    <w:name w:val="Absender"/>
    <w:basedOn w:val="Text"/>
    <w:qFormat/>
    <w:rsid w:val="009C12DA"/>
    <w:rPr>
      <w:caps/>
      <w:sz w:val="26"/>
    </w:rPr>
  </w:style>
  <w:style w:type="paragraph" w:customStyle="1" w:styleId="Textfett">
    <w:name w:val="Text fett"/>
    <w:basedOn w:val="Text"/>
    <w:link w:val="TextfettZchn"/>
    <w:qFormat/>
    <w:rsid w:val="00D55E90"/>
    <w:rPr>
      <w:b/>
    </w:rPr>
  </w:style>
  <w:style w:type="paragraph" w:customStyle="1" w:styleId="AufzhlungSymbol">
    <w:name w:val="Aufzählung Symbol"/>
    <w:basedOn w:val="Text"/>
    <w:qFormat/>
    <w:rsid w:val="00781749"/>
    <w:pPr>
      <w:numPr>
        <w:numId w:val="29"/>
      </w:numPr>
      <w:tabs>
        <w:tab w:val="left" w:pos="425"/>
      </w:tabs>
    </w:pPr>
  </w:style>
  <w:style w:type="character" w:customStyle="1" w:styleId="TextZchn">
    <w:name w:val="Text Zchn"/>
    <w:link w:val="Text"/>
    <w:rsid w:val="00D55E90"/>
    <w:rPr>
      <w:rFonts w:ascii="Frutiger LT 45 Light" w:hAnsi="Frutiger LT 45 Light"/>
    </w:rPr>
  </w:style>
  <w:style w:type="character" w:customStyle="1" w:styleId="TextfettZchn">
    <w:name w:val="Text fett Zchn"/>
    <w:link w:val="Textfett"/>
    <w:rsid w:val="00D55E90"/>
    <w:rPr>
      <w:rFonts w:ascii="Frutiger LT 45 Light" w:hAnsi="Frutiger LT 45 Light"/>
      <w:b/>
    </w:rPr>
  </w:style>
  <w:style w:type="paragraph" w:customStyle="1" w:styleId="Grussformel">
    <w:name w:val="Grussformel"/>
    <w:basedOn w:val="Text"/>
    <w:qFormat/>
    <w:rsid w:val="008F3876"/>
    <w:pPr>
      <w:tabs>
        <w:tab w:val="left" w:pos="851"/>
        <w:tab w:val="left" w:pos="2835"/>
      </w:tabs>
    </w:pPr>
  </w:style>
  <w:style w:type="character" w:customStyle="1" w:styleId="berschrift1Zchn">
    <w:name w:val="Überschrift 1 Zchn"/>
    <w:basedOn w:val="Absatz-Standardschriftart"/>
    <w:link w:val="berschrift1"/>
    <w:uiPriority w:val="1"/>
    <w:rsid w:val="004D03D4"/>
    <w:rPr>
      <w:rFonts w:eastAsiaTheme="majorEastAsia" w:cstheme="majorBidi"/>
      <w:b/>
      <w:bCs/>
      <w:sz w:val="28"/>
      <w:szCs w:val="28"/>
      <w:lang w:val="de-CH" w:eastAsia="en-US"/>
    </w:rPr>
  </w:style>
  <w:style w:type="character" w:customStyle="1" w:styleId="berschrift2Zchn">
    <w:name w:val="Überschrift 2 Zchn"/>
    <w:basedOn w:val="Absatz-Standardschriftart"/>
    <w:link w:val="berschrift2"/>
    <w:uiPriority w:val="2"/>
    <w:rsid w:val="00E87278"/>
    <w:rPr>
      <w:rFonts w:eastAsiaTheme="majorEastAsia" w:cstheme="majorBidi"/>
      <w:b/>
      <w:bCs/>
      <w:sz w:val="24"/>
      <w:szCs w:val="24"/>
      <w:lang w:val="de-CH" w:eastAsia="en-US"/>
    </w:rPr>
  </w:style>
  <w:style w:type="paragraph" w:styleId="Kopfzeile">
    <w:name w:val="header"/>
    <w:basedOn w:val="Standard"/>
    <w:link w:val="KopfzeileZchn"/>
    <w:unhideWhenUsed/>
    <w:rsid w:val="00ED0F50"/>
    <w:pPr>
      <w:tabs>
        <w:tab w:val="left" w:pos="6634"/>
      </w:tabs>
      <w:spacing w:line="240" w:lineRule="auto"/>
    </w:pPr>
  </w:style>
  <w:style w:type="character" w:customStyle="1" w:styleId="KopfzeileZchn">
    <w:name w:val="Kopfzeile Zchn"/>
    <w:link w:val="Kopfzeile"/>
    <w:uiPriority w:val="99"/>
    <w:rsid w:val="00ED0F50"/>
    <w:rPr>
      <w:rFonts w:ascii="Arial" w:hAnsi="Arial"/>
      <w:szCs w:val="22"/>
      <w:lang w:eastAsia="en-US"/>
    </w:rPr>
  </w:style>
  <w:style w:type="paragraph" w:styleId="Fuzeile">
    <w:name w:val="footer"/>
    <w:basedOn w:val="Standard"/>
    <w:link w:val="FuzeileZchn"/>
    <w:semiHidden/>
    <w:rsid w:val="00ED0F50"/>
    <w:pPr>
      <w:tabs>
        <w:tab w:val="left" w:pos="5046"/>
        <w:tab w:val="left" w:pos="6634"/>
      </w:tabs>
    </w:pPr>
    <w:rPr>
      <w:sz w:val="16"/>
    </w:rPr>
  </w:style>
  <w:style w:type="character" w:customStyle="1" w:styleId="FuzeileZchn">
    <w:name w:val="Fußzeile Zchn"/>
    <w:link w:val="Fuzeile"/>
    <w:semiHidden/>
    <w:rsid w:val="004B5C20"/>
    <w:rPr>
      <w:sz w:val="16"/>
    </w:rPr>
  </w:style>
  <w:style w:type="paragraph" w:customStyle="1" w:styleId="zOawBlindzeile">
    <w:name w:val="zOawBlindzeile"/>
    <w:basedOn w:val="Standard"/>
    <w:qFormat/>
    <w:rsid w:val="00006D18"/>
    <w:pPr>
      <w:spacing w:line="240" w:lineRule="auto"/>
    </w:pPr>
    <w:rPr>
      <w:sz w:val="2"/>
    </w:rPr>
  </w:style>
  <w:style w:type="table" w:styleId="Tabellenraster">
    <w:name w:val="Table Grid"/>
    <w:basedOn w:val="NormaleTabelle"/>
    <w:rsid w:val="00D71F16"/>
    <w:pPr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57" w:type="dxa"/>
        <w:right w:w="57" w:type="dxa"/>
      </w:tblCellMar>
    </w:tbl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9454FD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9454FD"/>
    <w:rPr>
      <w:rFonts w:ascii="Tahoma" w:hAnsi="Tahoma" w:cs="Tahoma"/>
      <w:sz w:val="16"/>
      <w:szCs w:val="16"/>
      <w:lang w:val="de-CH" w:eastAsia="en-US"/>
    </w:rPr>
  </w:style>
  <w:style w:type="paragraph" w:styleId="Titel">
    <w:name w:val="Title"/>
    <w:basedOn w:val="Standard"/>
    <w:next w:val="Standard"/>
    <w:link w:val="TitelZchn"/>
    <w:uiPriority w:val="10"/>
    <w:qFormat/>
    <w:rsid w:val="009C1860"/>
    <w:pPr>
      <w:spacing w:after="120"/>
    </w:pPr>
    <w:rPr>
      <w:rFonts w:eastAsiaTheme="majorEastAsia" w:cstheme="majorBidi"/>
      <w:b/>
      <w:kern w:val="28"/>
      <w:sz w:val="24"/>
      <w:szCs w:val="56"/>
    </w:rPr>
  </w:style>
  <w:style w:type="character" w:customStyle="1" w:styleId="TitelZchn">
    <w:name w:val="Titel Zchn"/>
    <w:basedOn w:val="Absatz-Standardschriftart"/>
    <w:link w:val="Titel"/>
    <w:uiPriority w:val="10"/>
    <w:rsid w:val="009C1860"/>
    <w:rPr>
      <w:rFonts w:eastAsiaTheme="majorEastAsia" w:cstheme="majorBidi"/>
      <w:b/>
      <w:kern w:val="28"/>
      <w:sz w:val="24"/>
      <w:szCs w:val="56"/>
      <w:lang w:val="de-CH" w:eastAsia="en-US"/>
    </w:rPr>
  </w:style>
  <w:style w:type="character" w:styleId="Seitenzahl">
    <w:name w:val="page number"/>
    <w:basedOn w:val="Absatz-Standardschriftart"/>
    <w:rsid w:val="00B709DD"/>
    <w:rPr>
      <w:lang w:val="de-CH"/>
    </w:rPr>
  </w:style>
  <w:style w:type="character" w:customStyle="1" w:styleId="berschrift3Zchn">
    <w:name w:val="Überschrift 3 Zchn"/>
    <w:basedOn w:val="Absatz-Standardschriftart"/>
    <w:link w:val="berschrift3"/>
    <w:uiPriority w:val="3"/>
    <w:rsid w:val="00E87278"/>
    <w:rPr>
      <w:rFonts w:eastAsiaTheme="majorEastAsia" w:cstheme="majorBidi"/>
      <w:b/>
      <w:bCs/>
      <w:sz w:val="24"/>
      <w:szCs w:val="24"/>
      <w:lang w:val="de-CH" w:eastAsia="en-US"/>
    </w:rPr>
  </w:style>
  <w:style w:type="character" w:customStyle="1" w:styleId="berschrift4Zchn">
    <w:name w:val="Überschrift 4 Zchn"/>
    <w:basedOn w:val="Absatz-Standardschriftart"/>
    <w:link w:val="berschrift4"/>
    <w:uiPriority w:val="9"/>
    <w:semiHidden/>
    <w:rsid w:val="00E87278"/>
    <w:rPr>
      <w:rFonts w:asciiTheme="minorHAnsi" w:eastAsiaTheme="majorEastAsia" w:hAnsiTheme="minorHAnsi" w:cstheme="minorHAnsi"/>
      <w:b/>
      <w:bCs/>
      <w:iCs/>
      <w:color w:val="000000" w:themeColor="text1"/>
      <w:sz w:val="22"/>
      <w:szCs w:val="22"/>
      <w:lang w:val="de-CH" w:eastAsia="en-US"/>
    </w:rPr>
  </w:style>
  <w:style w:type="character" w:customStyle="1" w:styleId="berschrift5Zchn">
    <w:name w:val="Überschrift 5 Zchn"/>
    <w:link w:val="berschrift5"/>
    <w:uiPriority w:val="9"/>
    <w:semiHidden/>
    <w:rsid w:val="002379EF"/>
    <w:rPr>
      <w:rFonts w:ascii="Cambria" w:eastAsia="MS Gothic" w:hAnsi="Cambria"/>
      <w:color w:val="77913D"/>
      <w:szCs w:val="22"/>
      <w:lang w:eastAsia="en-US"/>
    </w:rPr>
  </w:style>
  <w:style w:type="character" w:customStyle="1" w:styleId="berschrift6Zchn">
    <w:name w:val="Überschrift 6 Zchn"/>
    <w:link w:val="berschrift6"/>
    <w:uiPriority w:val="9"/>
    <w:semiHidden/>
    <w:rsid w:val="002379EF"/>
    <w:rPr>
      <w:rFonts w:ascii="Cambria" w:eastAsia="MS Gothic" w:hAnsi="Cambria"/>
      <w:i/>
      <w:iCs/>
      <w:color w:val="77913D"/>
      <w:szCs w:val="22"/>
      <w:lang w:eastAsia="en-US"/>
    </w:rPr>
  </w:style>
  <w:style w:type="character" w:customStyle="1" w:styleId="berschrift7Zchn">
    <w:name w:val="Überschrift 7 Zchn"/>
    <w:link w:val="berschrift7"/>
    <w:uiPriority w:val="9"/>
    <w:semiHidden/>
    <w:rsid w:val="002379EF"/>
    <w:rPr>
      <w:rFonts w:ascii="Cambria" w:eastAsia="MS Gothic" w:hAnsi="Cambria"/>
      <w:i/>
      <w:iCs/>
      <w:color w:val="404040"/>
      <w:szCs w:val="22"/>
      <w:lang w:eastAsia="en-US"/>
    </w:rPr>
  </w:style>
  <w:style w:type="character" w:customStyle="1" w:styleId="berschrift8Zchn">
    <w:name w:val="Überschrift 8 Zchn"/>
    <w:link w:val="berschrift8"/>
    <w:uiPriority w:val="9"/>
    <w:semiHidden/>
    <w:rsid w:val="002379EF"/>
    <w:rPr>
      <w:rFonts w:ascii="Cambria" w:eastAsia="MS Gothic" w:hAnsi="Cambria"/>
      <w:color w:val="404040"/>
      <w:lang w:eastAsia="en-US"/>
    </w:rPr>
  </w:style>
  <w:style w:type="character" w:customStyle="1" w:styleId="berschrift9Zchn">
    <w:name w:val="Überschrift 9 Zchn"/>
    <w:link w:val="berschrift9"/>
    <w:uiPriority w:val="9"/>
    <w:semiHidden/>
    <w:rsid w:val="002379EF"/>
    <w:rPr>
      <w:rFonts w:ascii="Cambria" w:eastAsia="MS Gothic" w:hAnsi="Cambria"/>
      <w:i/>
      <w:iCs/>
      <w:color w:val="404040"/>
      <w:lang w:eastAsia="en-US"/>
    </w:rPr>
  </w:style>
  <w:style w:type="table" w:customStyle="1" w:styleId="Tabelle-BKD3">
    <w:name w:val="Tabelle-BKD3"/>
    <w:basedOn w:val="NormaleTabelle"/>
    <w:uiPriority w:val="99"/>
    <w:rsid w:val="003D657E"/>
    <w:rPr>
      <w:rFonts w:eastAsiaTheme="minorHAnsi" w:cstheme="minorBidi"/>
      <w:lang w:eastAsia="en-US"/>
    </w:rPr>
    <w:tblPr>
      <w:tblCellMar>
        <w:left w:w="57" w:type="dxa"/>
        <w:right w:w="57" w:type="dxa"/>
      </w:tblCellMar>
    </w:tblPr>
    <w:tcPr>
      <w:shd w:val="clear" w:color="auto" w:fill="FFD88B"/>
    </w:tcPr>
  </w:style>
  <w:style w:type="table" w:customStyle="1" w:styleId="Tabelle-BKD1">
    <w:name w:val="Tabelle-BKD1"/>
    <w:basedOn w:val="Tabellenraster"/>
    <w:uiPriority w:val="99"/>
    <w:rsid w:val="003D657E"/>
    <w:pPr>
      <w:jc w:val="left"/>
    </w:pPr>
    <w:rPr>
      <w:rFonts w:eastAsiaTheme="minorHAnsi" w:cstheme="minorBidi"/>
      <w:lang w:eastAsia="en-US"/>
    </w:rPr>
    <w:tblPr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8" w:space="0" w:color="FFFFFF" w:themeColor="background1"/>
        <w:insideV w:val="single" w:sz="8" w:space="0" w:color="FFFFFF" w:themeColor="background1"/>
      </w:tblBorders>
    </w:tblPr>
    <w:tcPr>
      <w:shd w:val="clear" w:color="auto" w:fill="FFEEB6"/>
      <w:tcMar>
        <w:top w:w="57" w:type="dxa"/>
        <w:bottom w:w="57" w:type="dxa"/>
      </w:tcMar>
    </w:tcPr>
    <w:tblStylePr w:type="firstRow">
      <w:tblPr/>
      <w:tcPr>
        <w:shd w:val="clear" w:color="auto" w:fill="FFD88B"/>
      </w:tcPr>
    </w:tblStylePr>
    <w:tblStylePr w:type="firstCol">
      <w:tblPr/>
      <w:tcPr>
        <w:shd w:val="clear" w:color="auto" w:fill="FFD88B"/>
      </w:tcPr>
    </w:tblStylePr>
  </w:style>
  <w:style w:type="table" w:customStyle="1" w:styleId="Tabelle-BKD2">
    <w:name w:val="Tabelle-BKD2"/>
    <w:basedOn w:val="Tabelle-BKD1"/>
    <w:uiPriority w:val="99"/>
    <w:rsid w:val="003D657E"/>
    <w:tblPr/>
    <w:tblStylePr w:type="firstRow">
      <w:tblPr/>
      <w:tcPr>
        <w:shd w:val="clear" w:color="auto" w:fill="FFD88B"/>
      </w:tcPr>
    </w:tblStylePr>
    <w:tblStylePr w:type="firstCol">
      <w:tblPr/>
      <w:tcPr>
        <w:shd w:val="clear" w:color="auto" w:fill="FFD88B"/>
      </w:tcPr>
    </w:tblStylePr>
  </w:style>
  <w:style w:type="table" w:customStyle="1" w:styleId="Tabelle">
    <w:name w:val="Tabelle"/>
    <w:basedOn w:val="NormaleTabelle"/>
    <w:uiPriority w:val="99"/>
    <w:rsid w:val="00A91037"/>
    <w:pPr>
      <w:ind w:left="113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  <w:tblStylePr w:type="firstRow">
      <w:rPr>
        <w:rFonts w:ascii="Calibri" w:hAnsi="Calibri"/>
        <w:b/>
        <w:color w:val="FFFFFF" w:themeColor="background1"/>
        <w:sz w:val="22"/>
      </w:rPr>
      <w:tblPr/>
      <w:tcPr>
        <w:tc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nil"/>
          <w:insideV w:val="single" w:sz="4" w:space="0" w:color="FFFFFF" w:themeColor="background1"/>
          <w:tl2br w:val="nil"/>
          <w:tr2bl w:val="nil"/>
        </w:tcBorders>
        <w:shd w:val="clear" w:color="auto" w:fill="000000" w:themeFill="text1"/>
      </w:tcPr>
    </w:tblStylePr>
  </w:style>
  <w:style w:type="table" w:customStyle="1" w:styleId="TabelleEinzug">
    <w:name w:val="Tabelle Einzug"/>
    <w:basedOn w:val="NormaleTabelle"/>
    <w:uiPriority w:val="99"/>
    <w:rsid w:val="00A91037"/>
    <w:pPr>
      <w:ind w:left="113"/>
    </w:pPr>
    <w:tblPr>
      <w:tblInd w:w="1021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left w:w="0" w:type="dxa"/>
        <w:right w:w="0" w:type="dxa"/>
      </w:tblCellMar>
    </w:tblPr>
    <w:tblStylePr w:type="firstRow">
      <w:rPr>
        <w:rFonts w:ascii="Calibri" w:hAnsi="Calibri"/>
        <w:b/>
        <w:color w:val="FFFFFF" w:themeColor="background1"/>
        <w:sz w:val="22"/>
      </w:rPr>
      <w:tblPr/>
      <w:tcPr>
        <w:tcBorders>
          <w:top w:val="single" w:sz="4" w:space="0" w:color="auto"/>
          <w:left w:val="single" w:sz="4" w:space="0" w:color="auto"/>
          <w:bottom w:val="nil"/>
          <w:right w:val="single" w:sz="4" w:space="0" w:color="auto"/>
          <w:insideH w:val="nil"/>
          <w:insideV w:val="single" w:sz="4" w:space="0" w:color="FFFFFF" w:themeColor="background1"/>
          <w:tl2br w:val="nil"/>
          <w:tr2bl w:val="nil"/>
        </w:tcBorders>
        <w:shd w:val="clear" w:color="auto" w:fill="000000" w:themeFill="text1"/>
      </w:tcPr>
    </w:tblStylePr>
  </w:style>
  <w:style w:type="paragraph" w:customStyle="1" w:styleId="AufzaehlungAB">
    <w:name w:val="AufzaehlungAB"/>
    <w:basedOn w:val="Standard"/>
    <w:rsid w:val="00A77835"/>
    <w:pPr>
      <w:numPr>
        <w:numId w:val="30"/>
      </w:numPr>
      <w:tabs>
        <w:tab w:val="left" w:pos="425"/>
      </w:tabs>
      <w:ind w:left="425" w:hanging="425"/>
      <w:jc w:val="both"/>
    </w:pPr>
    <w:rPr>
      <w:rFonts w:eastAsiaTheme="minorHAnsi" w:cstheme="minorBidi"/>
      <w:color w:val="000000" w:themeColor="text1"/>
    </w:rPr>
  </w:style>
  <w:style w:type="paragraph" w:styleId="Aufzhlungszeichen">
    <w:name w:val="List Bullet"/>
    <w:basedOn w:val="Standard"/>
    <w:uiPriority w:val="19"/>
    <w:rsid w:val="007D15DE"/>
    <w:pPr>
      <w:numPr>
        <w:numId w:val="32"/>
      </w:numPr>
      <w:tabs>
        <w:tab w:val="left" w:pos="425"/>
      </w:tabs>
      <w:ind w:left="425" w:hanging="425"/>
    </w:pPr>
    <w:rPr>
      <w:rFonts w:eastAsiaTheme="minorHAnsi" w:cstheme="minorBidi"/>
      <w:color w:val="000000" w:themeColor="text1"/>
    </w:rPr>
  </w:style>
  <w:style w:type="table" w:customStyle="1" w:styleId="TabelleohneRand">
    <w:name w:val="Tabelle ohne Rand"/>
    <w:basedOn w:val="NormaleTabelle"/>
    <w:uiPriority w:val="99"/>
    <w:rsid w:val="00080A43"/>
    <w:tblPr>
      <w:tblCellMar>
        <w:left w:w="0" w:type="dxa"/>
        <w:right w:w="0" w:type="dxa"/>
      </w:tblCellMar>
    </w:tblPr>
  </w:style>
  <w:style w:type="character" w:customStyle="1" w:styleId="StandardZeichen">
    <w:name w:val="Standard_Zeichen"/>
    <w:basedOn w:val="Absatz-Standardschriftart"/>
    <w:uiPriority w:val="1"/>
    <w:qFormat/>
    <w:rsid w:val="00E8136A"/>
    <w:rPr>
      <w:lang w:val="de-CH"/>
    </w:rPr>
  </w:style>
  <w:style w:type="table" w:styleId="EinfacheTabelle1">
    <w:name w:val="Plain Table 1"/>
    <w:basedOn w:val="NormaleTabelle"/>
    <w:uiPriority w:val="99"/>
    <w:rsid w:val="00A4533C"/>
    <w:rPr>
      <w:rFonts w:asciiTheme="minorHAnsi" w:eastAsiaTheme="minorHAnsi" w:hAnsiTheme="minorHAnsi" w:cstheme="minorBidi"/>
      <w:lang w:eastAsia="en-US"/>
    </w:rPr>
    <w:tblPr>
      <w:tblStyleRowBandSize w:val="1"/>
      <w:tblStyleColBandSize w:val="1"/>
      <w:tblInd w:w="0" w:type="nil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  <w:tblCellMar>
        <w:left w:w="57" w:type="dxa"/>
        <w:right w:w="57" w:type="dxa"/>
      </w:tblCellMar>
    </w:tblPr>
    <w:tblStylePr w:type="firstRow">
      <w:rPr>
        <w:b/>
        <w:bCs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EinfacheTabelle2">
    <w:name w:val="Plain Table 2"/>
    <w:basedOn w:val="NormaleTabelle"/>
    <w:uiPriority w:val="99"/>
    <w:rsid w:val="00A4533C"/>
    <w:rPr>
      <w:rFonts w:asciiTheme="minorHAnsi" w:eastAsiaTheme="minorHAnsi" w:hAnsiTheme="minorHAnsi" w:cstheme="minorBidi"/>
      <w:lang w:eastAsia="en-US"/>
    </w:rPr>
    <w:tblPr>
      <w:tblStyleRowBandSize w:val="1"/>
      <w:tblStyleColBandSize w:val="1"/>
      <w:tblInd w:w="0" w:type="nil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  <w:tblCellMar>
        <w:left w:w="57" w:type="dxa"/>
        <w:right w:w="57" w:type="dxa"/>
      </w:tblCellMar>
    </w:tblPr>
    <w:tblStylePr w:type="firstRow">
      <w:rPr>
        <w:b/>
        <w:bCs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EinfacheTabelle3">
    <w:name w:val="Plain Table 3"/>
    <w:basedOn w:val="NormaleTabelle"/>
    <w:uiPriority w:val="99"/>
    <w:rsid w:val="00A4533C"/>
    <w:rPr>
      <w:rFonts w:asciiTheme="minorHAnsi" w:eastAsiaTheme="minorHAnsi" w:hAnsiTheme="minorHAnsi" w:cstheme="minorBidi"/>
      <w:lang w:eastAsia="en-US"/>
    </w:rPr>
    <w:tblPr>
      <w:tblStyleRowBandSize w:val="1"/>
      <w:tblStyleColBandSize w:val="1"/>
      <w:tblInd w:w="0" w:type="nil"/>
      <w:tblBorders>
        <w:insideH w:val="single" w:sz="4" w:space="0" w:color="000000" w:themeColor="text1"/>
        <w:insideV w:val="single" w:sz="4" w:space="0" w:color="000000" w:themeColor="text1"/>
      </w:tblBorders>
      <w:tblCellMar>
        <w:left w:w="57" w:type="dxa"/>
        <w:right w:w="57" w:type="dxa"/>
      </w:tblCellMar>
    </w:tblPr>
    <w:tblStylePr w:type="firstRow">
      <w:rPr>
        <w:b/>
        <w:bCs/>
        <w:caps w:val="0"/>
        <w:smallCaps w:val="0"/>
      </w:rPr>
      <w:tblPr/>
      <w:tcPr>
        <w:shd w:val="clear" w:color="auto" w:fill="F2F2F2" w:themeFill="background1" w:themeFillShade="F2"/>
      </w:tcPr>
    </w:tblStylePr>
    <w:tblStylePr w:type="lastRow">
      <w:rPr>
        <w:b/>
        <w:bCs/>
        <w:caps w:val="0"/>
        <w:smallCaps w:val="0"/>
      </w:rPr>
      <w:tblPr/>
      <w:tcPr>
        <w:tcBorders>
          <w:top w:val="nil"/>
        </w:tcBorders>
      </w:tcPr>
    </w:tblStylePr>
    <w:tblStylePr w:type="firstCol">
      <w:rPr>
        <w:b/>
        <w:bCs/>
        <w:caps w:val="0"/>
        <w:smallCaps w:val="0"/>
      </w:r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paragraph" w:customStyle="1" w:styleId="AuzhlungmitZahlen1">
    <w:name w:val="Auzählung mit Zahlen 1"/>
    <w:basedOn w:val="Aufzhlungszeichen"/>
    <w:uiPriority w:val="23"/>
    <w:qFormat/>
    <w:rsid w:val="00DE0F0C"/>
    <w:pPr>
      <w:widowControl w:val="0"/>
      <w:numPr>
        <w:numId w:val="37"/>
      </w:numPr>
    </w:pPr>
  </w:style>
  <w:style w:type="paragraph" w:customStyle="1" w:styleId="1pt">
    <w:name w:val="1pt"/>
    <w:basedOn w:val="Standard"/>
    <w:rsid w:val="004A4199"/>
    <w:pPr>
      <w:spacing w:line="240" w:lineRule="auto"/>
    </w:pPr>
    <w:rPr>
      <w:sz w:val="2"/>
      <w:lang w:val="en-GB"/>
    </w:rPr>
  </w:style>
  <w:style w:type="paragraph" w:customStyle="1" w:styleId="bodyaddinfo">
    <w:name w:val="bodyaddinfo"/>
    <w:basedOn w:val="Standard"/>
    <w:semiHidden/>
    <w:rsid w:val="004A4199"/>
    <w:pPr>
      <w:keepNext/>
      <w:keepLines/>
      <w:ind w:left="357" w:hanging="357"/>
    </w:pPr>
    <w:rPr>
      <w:rFonts w:eastAsiaTheme="minorHAnsi" w:cstheme="minorBidi"/>
      <w:noProof/>
    </w:rPr>
  </w:style>
  <w:style w:type="paragraph" w:customStyle="1" w:styleId="bodyaddinfolabel">
    <w:name w:val="bodyaddinfolabel"/>
    <w:basedOn w:val="Standard"/>
    <w:next w:val="Standard"/>
    <w:semiHidden/>
    <w:rsid w:val="004A4199"/>
    <w:pPr>
      <w:keepNext/>
      <w:keepLines/>
      <w:spacing w:before="240"/>
    </w:pPr>
    <w:rPr>
      <w:noProof/>
      <w:szCs w:val="20"/>
    </w:rPr>
  </w:style>
  <w:style w:type="paragraph" w:customStyle="1" w:styleId="bodyaddresblock">
    <w:name w:val="bodyaddresblock"/>
    <w:basedOn w:val="Standard"/>
    <w:semiHidden/>
    <w:rsid w:val="004A4199"/>
    <w:pPr>
      <w:spacing w:line="240" w:lineRule="auto"/>
    </w:pPr>
  </w:style>
  <w:style w:type="paragraph" w:customStyle="1" w:styleId="bodycitydate">
    <w:name w:val="bodycitydate"/>
    <w:basedOn w:val="Standard"/>
    <w:semiHidden/>
    <w:rsid w:val="004A4199"/>
    <w:pPr>
      <w:spacing w:before="600"/>
    </w:pPr>
  </w:style>
  <w:style w:type="paragraph" w:customStyle="1" w:styleId="bodyclosing">
    <w:name w:val="bodyclosing"/>
    <w:basedOn w:val="Standard"/>
    <w:semiHidden/>
    <w:rsid w:val="004A4199"/>
    <w:pPr>
      <w:keepNext/>
      <w:keepLines/>
      <w:spacing w:before="360"/>
    </w:pPr>
  </w:style>
  <w:style w:type="paragraph" w:customStyle="1" w:styleId="bodyclosingorg">
    <w:name w:val="bodyclosingorg"/>
    <w:basedOn w:val="Standard"/>
    <w:semiHidden/>
    <w:rsid w:val="004A4199"/>
    <w:pPr>
      <w:keepNext/>
      <w:keepLines/>
      <w:spacing w:before="360" w:after="840"/>
      <w:jc w:val="both"/>
    </w:pPr>
  </w:style>
  <w:style w:type="paragraph" w:customStyle="1" w:styleId="bodyhint">
    <w:name w:val="bodyhint"/>
    <w:basedOn w:val="Standard"/>
    <w:semiHidden/>
    <w:rsid w:val="004A4199"/>
    <w:pPr>
      <w:spacing w:before="600"/>
    </w:pPr>
  </w:style>
  <w:style w:type="paragraph" w:customStyle="1" w:styleId="bodyintroduction">
    <w:name w:val="bodyintroduction"/>
    <w:basedOn w:val="Standard"/>
    <w:semiHidden/>
    <w:rsid w:val="004A4199"/>
    <w:pPr>
      <w:spacing w:before="700" w:after="280"/>
    </w:pPr>
  </w:style>
  <w:style w:type="paragraph" w:customStyle="1" w:styleId="bodyreference">
    <w:name w:val="bodyreference"/>
    <w:basedOn w:val="Standard"/>
    <w:semiHidden/>
    <w:rsid w:val="004A4199"/>
    <w:rPr>
      <w:sz w:val="18"/>
      <w:szCs w:val="18"/>
    </w:rPr>
  </w:style>
  <w:style w:type="paragraph" w:customStyle="1" w:styleId="bodysignature">
    <w:name w:val="bodysignature"/>
    <w:basedOn w:val="Standard"/>
    <w:semiHidden/>
    <w:rsid w:val="004A4199"/>
    <w:pPr>
      <w:keepNext/>
      <w:keepLines/>
    </w:pPr>
  </w:style>
  <w:style w:type="paragraph" w:customStyle="1" w:styleId="bodystandard">
    <w:name w:val="bodystandard"/>
    <w:basedOn w:val="Standard"/>
    <w:semiHidden/>
    <w:rsid w:val="004A4199"/>
    <w:rPr>
      <w:noProof/>
      <w:lang w:val="en-GB"/>
    </w:rPr>
  </w:style>
  <w:style w:type="paragraph" w:customStyle="1" w:styleId="bodysubject">
    <w:name w:val="bodysubject"/>
    <w:basedOn w:val="Betreff"/>
    <w:semiHidden/>
    <w:rsid w:val="004A4199"/>
    <w:pPr>
      <w:spacing w:before="600" w:after="0"/>
    </w:pPr>
    <w:rPr>
      <w:sz w:val="24"/>
    </w:rPr>
  </w:style>
  <w:style w:type="paragraph" w:customStyle="1" w:styleId="footerstandard">
    <w:name w:val="footerstandard"/>
    <w:basedOn w:val="Standard"/>
    <w:rsid w:val="004B5C20"/>
    <w:pPr>
      <w:spacing w:before="80" w:line="240" w:lineRule="auto"/>
    </w:pPr>
    <w:rPr>
      <w:rFonts w:eastAsiaTheme="minorEastAsia"/>
      <w:sz w:val="18"/>
      <w:szCs w:val="24"/>
    </w:rPr>
  </w:style>
  <w:style w:type="paragraph" w:customStyle="1" w:styleId="headersender">
    <w:name w:val="headersender"/>
    <w:basedOn w:val="Standard"/>
    <w:semiHidden/>
    <w:qFormat/>
    <w:rsid w:val="004A4199"/>
    <w:pPr>
      <w:spacing w:line="240" w:lineRule="auto"/>
    </w:pPr>
    <w:rPr>
      <w:caps/>
      <w:sz w:val="28"/>
    </w:rPr>
  </w:style>
  <w:style w:type="paragraph" w:customStyle="1" w:styleId="msonormal0">
    <w:name w:val="msonormal"/>
    <w:basedOn w:val="Standard"/>
    <w:rsid w:val="007556D1"/>
    <w:pPr>
      <w:spacing w:before="100" w:beforeAutospacing="1" w:after="100" w:afterAutospacing="1" w:line="240" w:lineRule="auto"/>
    </w:pPr>
    <w:rPr>
      <w:rFonts w:ascii="Times New Roman" w:eastAsiaTheme="minorEastAsia" w:hAnsi="Times New Roman"/>
      <w:sz w:val="24"/>
      <w:szCs w:val="24"/>
    </w:rPr>
  </w:style>
  <w:style w:type="character" w:styleId="Platzhaltertext">
    <w:name w:val="Placeholder Text"/>
    <w:basedOn w:val="Absatz-Standardschriftart"/>
    <w:uiPriority w:val="99"/>
    <w:semiHidden/>
    <w:rsid w:val="00D735E1"/>
    <w:rPr>
      <w:vanish/>
      <w:color w:val="666666"/>
    </w:rPr>
  </w:style>
  <w:style w:type="paragraph" w:styleId="Verzeichnis1">
    <w:name w:val="toc 1"/>
    <w:basedOn w:val="Standard"/>
    <w:next w:val="Standard"/>
    <w:uiPriority w:val="39"/>
    <w:qFormat/>
    <w:rsid w:val="005A2C8D"/>
    <w:pPr>
      <w:tabs>
        <w:tab w:val="right" w:leader="dot" w:pos="7655"/>
      </w:tabs>
      <w:spacing w:before="120"/>
      <w:ind w:left="567" w:hanging="567"/>
      <w:jc w:val="both"/>
    </w:pPr>
    <w:rPr>
      <w:rFonts w:eastAsiaTheme="minorHAnsi" w:cstheme="minorBidi"/>
      <w:lang w:eastAsia="en-US"/>
    </w:rPr>
  </w:style>
  <w:style w:type="paragraph" w:styleId="Verzeichnis2">
    <w:name w:val="toc 2"/>
    <w:basedOn w:val="Verzeichnis1"/>
    <w:next w:val="Standard"/>
    <w:uiPriority w:val="39"/>
    <w:qFormat/>
    <w:rsid w:val="005A2C8D"/>
  </w:style>
  <w:style w:type="paragraph" w:styleId="Verzeichnis3">
    <w:name w:val="toc 3"/>
    <w:basedOn w:val="Verzeichnis1"/>
    <w:next w:val="Standard"/>
    <w:autoRedefine/>
    <w:uiPriority w:val="39"/>
    <w:qFormat/>
    <w:rsid w:val="005A2C8D"/>
  </w:style>
  <w:style w:type="paragraph" w:styleId="Inhaltsverzeichnisberschrift">
    <w:name w:val="TOC Heading"/>
    <w:basedOn w:val="berschrift1"/>
    <w:next w:val="Standard"/>
    <w:uiPriority w:val="39"/>
    <w:semiHidden/>
    <w:unhideWhenUsed/>
    <w:qFormat/>
    <w:rsid w:val="005A2C8D"/>
    <w:pPr>
      <w:numPr>
        <w:numId w:val="0"/>
      </w:numPr>
      <w:spacing w:before="480" w:after="0"/>
      <w:outlineLvl w:val="9"/>
    </w:pPr>
  </w:style>
  <w:style w:type="character" w:customStyle="1" w:styleId="Formatvorlage1">
    <w:name w:val="Formatvorlage1"/>
    <w:basedOn w:val="Absatz-Standardschriftart"/>
    <w:uiPriority w:val="1"/>
    <w:rsid w:val="004F1A79"/>
    <w:rPr>
      <w:rFonts w:ascii="Aptos" w:hAnsi="Aptos"/>
      <w:b w:val="0"/>
      <w:i w:val="0"/>
      <w:sz w:val="22"/>
    </w:rPr>
  </w:style>
  <w:style w:type="paragraph" w:customStyle="1" w:styleId="Standardtextvor6pt">
    <w:name w:val="Standardtext vor 6 pt"/>
    <w:basedOn w:val="Standard"/>
    <w:link w:val="Standardtextvor6ptZchn"/>
    <w:qFormat/>
    <w:rsid w:val="00C3734F"/>
    <w:pPr>
      <w:spacing w:before="120" w:line="240" w:lineRule="auto"/>
    </w:pPr>
    <w:rPr>
      <w:rFonts w:ascii="Roboto Lt" w:eastAsia="Times New Roman" w:hAnsi="Roboto Lt"/>
      <w:lang w:eastAsia="de-DE"/>
    </w:rPr>
  </w:style>
  <w:style w:type="character" w:customStyle="1" w:styleId="Standardtextvor6ptZchn">
    <w:name w:val="Standardtext vor 6 pt Zchn"/>
    <w:basedOn w:val="Absatz-Standardschriftart"/>
    <w:link w:val="Standardtextvor6pt"/>
    <w:rsid w:val="00C3734F"/>
    <w:rPr>
      <w:rFonts w:ascii="Roboto Lt" w:eastAsia="Times New Roman" w:hAnsi="Roboto Lt"/>
      <w:lang w:eastAsia="de-DE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C3734F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C3734F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C3734F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C3734F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C3734F"/>
    <w:rPr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7216742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91677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5296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0967358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4537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5011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8991434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0043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9444253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3488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2635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3930200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3834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9434928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3296554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8715056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9614666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144976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1154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9231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4669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0953467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848589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8464972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816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6569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5905515"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header" Target="header4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fontTable" Target="fontTable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footer" Target="footer4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4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B95C8C2-F563-4C56-9CCD-988CFD3AA956}"/>
      </w:docPartPr>
      <w:docPartBody>
        <w:p w:rsidR="00C706BF" w:rsidRDefault="00C706BF">
          <w:r w:rsidRPr="00924EF0">
            <w:rPr>
              <w:rStyle w:val="Platzhaltertext"/>
            </w:rPr>
            <w:t>Click or tap here to enter text.</w:t>
          </w:r>
        </w:p>
      </w:docPartBody>
    </w:docPart>
    <w:docPart>
      <w:docPartPr>
        <w:name w:val="8B97BFA2D7E3456A8DAFABBE9CCD6D9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0D228D9-637D-4BF3-8427-9396977D0EEA}"/>
      </w:docPartPr>
      <w:docPartBody>
        <w:p w:rsidR="00FD1480" w:rsidRDefault="00AA7DC9">
          <w:r w:rsidRPr="001D1CC3">
            <w:rPr>
              <w:rStyle w:val="Platzhaltertext"/>
            </w:rPr>
            <w:t>​</w:t>
          </w:r>
        </w:p>
      </w:docPartBody>
    </w:docPart>
    <w:docPart>
      <w:docPartPr>
        <w:name w:val="7DA55FFD01B14A578BBC5295B8A7EAC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034053C-8D14-470C-8D14-4115350FB292}"/>
      </w:docPartPr>
      <w:docPartBody>
        <w:p w:rsidR="00FD1480" w:rsidRDefault="00AA7DC9">
          <w:r w:rsidRPr="001D1CC3">
            <w:rPr>
              <w:rStyle w:val="Platzhaltertext"/>
            </w:rPr>
            <w:t>​</w:t>
          </w:r>
        </w:p>
      </w:docPartBody>
    </w:docPart>
    <w:docPart>
      <w:docPartPr>
        <w:name w:val="D5BE00EBAA1648FF822C733586138A41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B4F931A-491F-4449-B6F1-A660476DD925}"/>
      </w:docPartPr>
      <w:docPartBody>
        <w:p w:rsidR="00FD1480" w:rsidRDefault="00AA7DC9">
          <w:r w:rsidRPr="001D1CC3">
            <w:rPr>
              <w:rStyle w:val="Platzhaltertext"/>
            </w:rPr>
            <w:t>​</w:t>
          </w:r>
        </w:p>
      </w:docPartBody>
    </w:docPart>
    <w:docPart>
      <w:docPartPr>
        <w:name w:val="52BBC491DF86448CB031BA8DAFDC2F0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321D512-9A18-407E-B979-528D3EC5EF25}"/>
      </w:docPartPr>
      <w:docPartBody>
        <w:p w:rsidR="00FD1480" w:rsidRDefault="007D2BAD" w:rsidP="007D2BAD">
          <w:pPr>
            <w:pStyle w:val="52BBC491DF86448CB031BA8DAFDC2F051"/>
          </w:pPr>
          <w:r w:rsidRPr="001D1CC3">
            <w:rPr>
              <w:rStyle w:val="Platzhaltertext"/>
              <w:rFonts w:ascii="Arial" w:hAnsi="Arial" w:cs="Arial"/>
            </w:rPr>
            <w:t>​</w:t>
          </w:r>
        </w:p>
      </w:docPartBody>
    </w:docPart>
    <w:docPart>
      <w:docPartPr>
        <w:name w:val="9D818DCEBE2F4A12B696DEE11E29C5B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5E1575D-5882-4391-A090-608EE98C7B03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4428CE1D201460387990E43863AEA5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8AC5B3D-3D65-4DAD-8BF0-BDCB2FF05279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E95217E02D14123AFFD7C512C00FCF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386AAD9-F0C0-4108-9AE6-BFDFE5961942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F42A430E8ED4599B969EFF8B9FD8E9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351C15C-9EBF-4AA9-B82C-C4CAF64645D8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1861EB7B911D472BA542E4B51C495ED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8E5FA159-A904-4A1D-A470-067C3C73A1CF}"/>
      </w:docPartPr>
      <w:docPartBody>
        <w:p w:rsidR="003E563A" w:rsidRDefault="007D2BAD" w:rsidP="007D2BAD">
          <w:pPr>
            <w:pStyle w:val="1861EB7B911D472BA542E4B51C495EDA"/>
          </w:pPr>
          <w:r w:rsidRPr="00424BEC">
            <w:rPr>
              <w:rStyle w:val="Platzhaltertext"/>
              <w:lang w:val="de-CH"/>
            </w:rPr>
            <w:t>Klicken oder tippen Sie hier, um Text einzugeben.</w:t>
          </w:r>
        </w:p>
      </w:docPartBody>
    </w:docPart>
    <w:docPart>
      <w:docPartPr>
        <w:name w:val="7A38A1DF89074A16AB034C7330B5A8E0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CE4B2D0-0DEE-42AB-8260-0DE0F1D28970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83A96430ADF24F89846A5AB1A346695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8DA2A74-C4C4-4F7E-8BF5-A8543A2E685A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03A5186231B4988BF6A6195E2D732C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113DFEAD-B5C5-418C-B8B1-9465B505FA49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C04F905A8A67400ABA6F5809606979F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982E97AF-56C0-4C3A-B35D-27A48A0CEB59}"/>
      </w:docPartPr>
      <w:docPartBody>
        <w:p w:rsidR="003E563A" w:rsidRDefault="007D2BAD" w:rsidP="007D2BAD">
          <w:pPr>
            <w:pStyle w:val="C04F905A8A67400ABA6F5809606979FB"/>
          </w:pPr>
          <w:r w:rsidRPr="00424BEC">
            <w:rPr>
              <w:rStyle w:val="Platzhaltertext"/>
              <w:lang w:val="de-CH"/>
            </w:rPr>
            <w:t>Klicken oder tippen Sie hier, um Text einzugeben.</w:t>
          </w:r>
        </w:p>
      </w:docPartBody>
    </w:docPart>
    <w:docPart>
      <w:docPartPr>
        <w:name w:val="ACAEBD9DE151470E89F6D7B09B54EB48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20C2DF1-1F3C-4836-983D-8F3698C511DF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E67659FAE9F841AD97BAD4CD1AB4D0F2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3FAE57E2-7AC3-449F-AA98-E5CB2C869368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A09A2368D7584480B589D78DF323AA63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57C0D16-3504-4029-9721-CF5E4F7D91D6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776F6FC29AAF4FDCBDED27E285D3794C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D0477F69-B276-4F5C-A271-538855170C1B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9594D915F3A34977BE83D3D26862CBCE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5CDC0AD5-BD3C-4738-9FFE-B3184A0EAA69}"/>
      </w:docPartPr>
      <w:docPartBody>
        <w:p w:rsidR="003E563A" w:rsidRDefault="007D2BAD" w:rsidP="007D2BAD">
          <w:pPr>
            <w:pStyle w:val="9594D915F3A34977BE83D3D26862CBCE"/>
          </w:pPr>
          <w:r w:rsidRPr="00424BEC">
            <w:rPr>
              <w:rStyle w:val="Platzhaltertext"/>
              <w:lang w:val="de-CH"/>
            </w:rPr>
            <w:t>Klicken oder tippen Sie hier, um Text einzugeben.</w:t>
          </w:r>
        </w:p>
      </w:docPartBody>
    </w:docPart>
    <w:docPart>
      <w:docPartPr>
        <w:name w:val="6276CF8D6A5F4C17B2D98F3BF1CC271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6C2886C-FDD8-4FB4-A5E9-F2E702AB4731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7D0706D35D8B4B83877876E99590A10B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0BA69BE9-A296-4295-BFFF-FCC6283434E9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449779D9FADF439A849DEB239E417269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7E85A589-A306-48DC-9C1F-242B7F8EA5EB}"/>
      </w:docPartPr>
      <w:docPartBody>
        <w:p w:rsidR="003E563A" w:rsidRDefault="007D2BAD">
          <w:r w:rsidRPr="00424BEC">
            <w:rPr>
              <w:rStyle w:val="Platzhaltertext"/>
            </w:rPr>
            <w:t>Klicken oder tippen Sie hier, um Text einzugeben.</w:t>
          </w:r>
        </w:p>
      </w:docPartBody>
    </w:docPart>
    <w:docPart>
      <w:docPartPr>
        <w:name w:val="B19B65DD28124B60960446CCAEBB4CF4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AD005FAF-970E-45D1-9518-9592D085A258}"/>
      </w:docPartPr>
      <w:docPartBody>
        <w:p w:rsidR="003E563A" w:rsidRDefault="007D2BAD" w:rsidP="007D2BAD">
          <w:pPr>
            <w:pStyle w:val="B19B65DD28124B60960446CCAEBB4CF4"/>
          </w:pPr>
          <w:r w:rsidRPr="00424BEC">
            <w:rPr>
              <w:rStyle w:val="Platzhaltertext"/>
              <w:lang w:val="de-CH"/>
            </w:rPr>
            <w:t>Klicken oder tippen Sie hier, um Text einzugeben.</w:t>
          </w:r>
        </w:p>
      </w:docPartBody>
    </w:docPart>
    <w:docPart>
      <w:docPartPr>
        <w:name w:val="6056E579BA8642959A2EC9562E83817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3F59400-BCA9-4629-A03E-A63D56011ABE}"/>
      </w:docPartPr>
      <w:docPartBody>
        <w:p w:rsidR="003E563A" w:rsidRDefault="007D2BAD" w:rsidP="007D2BAD">
          <w:pPr>
            <w:pStyle w:val="6056E579BA8642959A2EC9562E83817A"/>
          </w:pPr>
          <w:r w:rsidRPr="00424BEC">
            <w:rPr>
              <w:rStyle w:val="Platzhaltertext"/>
              <w:lang w:val="de-CH"/>
            </w:rPr>
            <w:t>Klicken oder tippen Sie hier, um Text einzugeben.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ptos">
    <w:altName w:val="Aptos"/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Calibri">
    <w:altName w:val="Calibri"/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rutiger LT 45 Light">
    <w:altName w:val="Calibri"/>
    <w:charset w:val="00"/>
    <w:family w:val="swiss"/>
    <w:pitch w:val="variable"/>
    <w:sig w:usb0="80000027" w:usb1="00000000" w:usb2="00000000" w:usb3="00000000" w:csb0="0000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Roboto Lt">
    <w:altName w:val="Arial"/>
    <w:charset w:val="00"/>
    <w:family w:val="auto"/>
    <w:pitch w:val="variable"/>
    <w:sig w:usb0="E00002EF" w:usb1="5000205B" w:usb2="0000002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35C1B52"/>
    <w:multiLevelType w:val="multilevel"/>
    <w:tmpl w:val="A93E603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1" w15:restartNumberingAfterBreak="0">
    <w:nsid w:val="161C74B6"/>
    <w:multiLevelType w:val="multilevel"/>
    <w:tmpl w:val="92789BE8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" w15:restartNumberingAfterBreak="0">
    <w:nsid w:val="1F6A5FEB"/>
    <w:multiLevelType w:val="multilevel"/>
    <w:tmpl w:val="021C476E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3" w15:restartNumberingAfterBreak="0">
    <w:nsid w:val="32BE6A49"/>
    <w:multiLevelType w:val="multilevel"/>
    <w:tmpl w:val="5AE4386C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1945646494">
    <w:abstractNumId w:val="0"/>
  </w:num>
  <w:num w:numId="2" w16cid:durableId="1473331749">
    <w:abstractNumId w:val="2"/>
  </w:num>
  <w:num w:numId="3" w16cid:durableId="18438442">
    <w:abstractNumId w:val="3"/>
  </w:num>
  <w:num w:numId="4" w16cid:durableId="1327127713">
    <w:abstractNumId w:val="1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706BF"/>
    <w:rsid w:val="00095873"/>
    <w:rsid w:val="000A602C"/>
    <w:rsid w:val="000A70C3"/>
    <w:rsid w:val="000C1E17"/>
    <w:rsid w:val="000E1372"/>
    <w:rsid w:val="00100586"/>
    <w:rsid w:val="00117091"/>
    <w:rsid w:val="00130D32"/>
    <w:rsid w:val="00150A33"/>
    <w:rsid w:val="0023748F"/>
    <w:rsid w:val="002377A4"/>
    <w:rsid w:val="0026336B"/>
    <w:rsid w:val="00266CE3"/>
    <w:rsid w:val="002A0226"/>
    <w:rsid w:val="0037295E"/>
    <w:rsid w:val="00387687"/>
    <w:rsid w:val="003A40B8"/>
    <w:rsid w:val="003C1E58"/>
    <w:rsid w:val="003D4E63"/>
    <w:rsid w:val="003E563A"/>
    <w:rsid w:val="00404845"/>
    <w:rsid w:val="00526DB6"/>
    <w:rsid w:val="00557488"/>
    <w:rsid w:val="0055770E"/>
    <w:rsid w:val="0057026E"/>
    <w:rsid w:val="00633E53"/>
    <w:rsid w:val="00700BA4"/>
    <w:rsid w:val="007213E9"/>
    <w:rsid w:val="007D2BAD"/>
    <w:rsid w:val="00834951"/>
    <w:rsid w:val="00870FD8"/>
    <w:rsid w:val="008B2956"/>
    <w:rsid w:val="00902960"/>
    <w:rsid w:val="00910A49"/>
    <w:rsid w:val="00920C9A"/>
    <w:rsid w:val="00923FF6"/>
    <w:rsid w:val="00944FEE"/>
    <w:rsid w:val="009B7721"/>
    <w:rsid w:val="00AA7DC9"/>
    <w:rsid w:val="00B21E4B"/>
    <w:rsid w:val="00B46F4F"/>
    <w:rsid w:val="00B92D83"/>
    <w:rsid w:val="00BA6544"/>
    <w:rsid w:val="00BB2C96"/>
    <w:rsid w:val="00BD76ED"/>
    <w:rsid w:val="00C04705"/>
    <w:rsid w:val="00C230E3"/>
    <w:rsid w:val="00C706BF"/>
    <w:rsid w:val="00CA7D12"/>
    <w:rsid w:val="00CD5F64"/>
    <w:rsid w:val="00DB2D55"/>
    <w:rsid w:val="00DB5B49"/>
    <w:rsid w:val="00DD7821"/>
    <w:rsid w:val="00E65384"/>
    <w:rsid w:val="00EB092F"/>
    <w:rsid w:val="00EB2FA6"/>
    <w:rsid w:val="00EC02A7"/>
    <w:rsid w:val="00F7418C"/>
    <w:rsid w:val="00F91809"/>
    <w:rsid w:val="00FD148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de-CH" w:eastAsia="de-CH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  <w:trPr>
      <w:hidden/>
    </w:tr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7D2BAD"/>
    <w:rPr>
      <w:vanish/>
      <w:color w:val="666666"/>
    </w:rPr>
  </w:style>
  <w:style w:type="paragraph" w:customStyle="1" w:styleId="1861EB7B911D472BA542E4B51C495EDA">
    <w:name w:val="1861EB7B911D472BA542E4B51C495EDA"/>
    <w:rsid w:val="007D2BAD"/>
    <w:pPr>
      <w:tabs>
        <w:tab w:val="left" w:pos="425"/>
        <w:tab w:val="num" w:pos="720"/>
      </w:tabs>
      <w:spacing w:after="0" w:line="276" w:lineRule="auto"/>
      <w:ind w:left="4613" w:hanging="360"/>
    </w:pPr>
    <w:rPr>
      <w:rFonts w:ascii="Aptos" w:eastAsia="Calibri" w:hAnsi="Aptos" w:cs="Times New Roman"/>
      <w:kern w:val="0"/>
      <w:sz w:val="22"/>
      <w:szCs w:val="22"/>
      <w:lang w:val="de-DE"/>
      <w14:ligatures w14:val="none"/>
    </w:rPr>
  </w:style>
  <w:style w:type="paragraph" w:customStyle="1" w:styleId="C04F905A8A67400ABA6F5809606979FB">
    <w:name w:val="C04F905A8A67400ABA6F5809606979FB"/>
    <w:rsid w:val="007D2BAD"/>
    <w:pPr>
      <w:tabs>
        <w:tab w:val="left" w:pos="425"/>
        <w:tab w:val="num" w:pos="720"/>
      </w:tabs>
      <w:spacing w:after="0" w:line="276" w:lineRule="auto"/>
      <w:ind w:left="4613" w:hanging="360"/>
    </w:pPr>
    <w:rPr>
      <w:rFonts w:ascii="Aptos" w:eastAsia="Calibri" w:hAnsi="Aptos" w:cs="Times New Roman"/>
      <w:kern w:val="0"/>
      <w:sz w:val="22"/>
      <w:szCs w:val="22"/>
      <w:lang w:val="de-DE"/>
      <w14:ligatures w14:val="none"/>
    </w:rPr>
  </w:style>
  <w:style w:type="paragraph" w:customStyle="1" w:styleId="9594D915F3A34977BE83D3D26862CBCE">
    <w:name w:val="9594D915F3A34977BE83D3D26862CBCE"/>
    <w:rsid w:val="007D2BAD"/>
    <w:pPr>
      <w:tabs>
        <w:tab w:val="left" w:pos="425"/>
        <w:tab w:val="num" w:pos="720"/>
      </w:tabs>
      <w:spacing w:after="0" w:line="276" w:lineRule="auto"/>
      <w:ind w:left="4613" w:hanging="360"/>
    </w:pPr>
    <w:rPr>
      <w:rFonts w:ascii="Aptos" w:eastAsia="Calibri" w:hAnsi="Aptos" w:cs="Times New Roman"/>
      <w:kern w:val="0"/>
      <w:sz w:val="22"/>
      <w:szCs w:val="22"/>
      <w:lang w:val="de-DE"/>
      <w14:ligatures w14:val="none"/>
    </w:rPr>
  </w:style>
  <w:style w:type="paragraph" w:customStyle="1" w:styleId="B19B65DD28124B60960446CCAEBB4CF4">
    <w:name w:val="B19B65DD28124B60960446CCAEBB4CF4"/>
    <w:rsid w:val="007D2BAD"/>
    <w:pPr>
      <w:tabs>
        <w:tab w:val="left" w:pos="425"/>
        <w:tab w:val="num" w:pos="720"/>
      </w:tabs>
      <w:spacing w:after="0" w:line="276" w:lineRule="auto"/>
      <w:ind w:left="4613" w:hanging="360"/>
    </w:pPr>
    <w:rPr>
      <w:rFonts w:ascii="Aptos" w:eastAsia="Calibri" w:hAnsi="Aptos" w:cs="Times New Roman"/>
      <w:kern w:val="0"/>
      <w:sz w:val="22"/>
      <w:szCs w:val="22"/>
      <w:lang w:val="de-DE"/>
      <w14:ligatures w14:val="none"/>
    </w:rPr>
  </w:style>
  <w:style w:type="paragraph" w:customStyle="1" w:styleId="6056E579BA8642959A2EC9562E83817A">
    <w:name w:val="6056E579BA8642959A2EC9562E83817A"/>
    <w:rsid w:val="007D2BAD"/>
    <w:pPr>
      <w:tabs>
        <w:tab w:val="left" w:pos="425"/>
        <w:tab w:val="num" w:pos="720"/>
      </w:tabs>
      <w:spacing w:after="0" w:line="276" w:lineRule="auto"/>
      <w:ind w:left="4613" w:hanging="360"/>
    </w:pPr>
    <w:rPr>
      <w:rFonts w:ascii="Aptos" w:eastAsia="Calibri" w:hAnsi="Aptos" w:cs="Times New Roman"/>
      <w:kern w:val="0"/>
      <w:sz w:val="22"/>
      <w:szCs w:val="22"/>
      <w:lang w:val="de-DE"/>
      <w14:ligatures w14:val="none"/>
    </w:rPr>
  </w:style>
  <w:style w:type="paragraph" w:customStyle="1" w:styleId="52BBC491DF86448CB031BA8DAFDC2F051">
    <w:name w:val="52BBC491DF86448CB031BA8DAFDC2F051"/>
    <w:rsid w:val="007D2BAD"/>
    <w:pPr>
      <w:tabs>
        <w:tab w:val="left" w:pos="5046"/>
        <w:tab w:val="left" w:pos="6634"/>
      </w:tabs>
      <w:spacing w:after="0" w:line="276" w:lineRule="auto"/>
    </w:pPr>
    <w:rPr>
      <w:rFonts w:ascii="Aptos" w:eastAsia="Calibri" w:hAnsi="Aptos" w:cs="Times New Roman"/>
      <w:kern w:val="0"/>
      <w:sz w:val="16"/>
      <w:szCs w:val="22"/>
      <w:lang w:val="de-DE"/>
      <w14:ligatures w14:val="none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Relationship Id="rId4" Type="http://schemas.microsoft.com/office/2011/relationships/webextension" Target="webextension4.xml"/></Relationships>
</file>

<file path=word/webextensions/taskpanes.xml><?xml version="1.0" encoding="utf-8"?>
<wetp:taskpanes xmlns:wetp="http://schemas.microsoft.com/office/webextensions/taskpanes/2010/11">
  <wetp:taskpane dockstate="right" visibility="0" width="438" row="2">
    <wetp:webextensionref xmlns:r="http://schemas.openxmlformats.org/officeDocument/2006/relationships" r:id="rId1"/>
  </wetp:taskpane>
  <wetp:taskpane dockstate="left" visibility="0" width="350" row="1">
    <wetp:webextensionref xmlns:r="http://schemas.openxmlformats.org/officeDocument/2006/relationships" r:id="rId2"/>
  </wetp:taskpane>
  <wetp:taskpane dockstate="right" visibility="0" width="350" row="5">
    <wetp:webextensionref xmlns:r="http://schemas.openxmlformats.org/officeDocument/2006/relationships" r:id="rId3"/>
  </wetp:taskpane>
  <wetp:taskpane dockstate="right" visibility="0" width="350" row="4">
    <wetp:webextensionref xmlns:r="http://schemas.openxmlformats.org/officeDocument/2006/relationships" r:id="rId4"/>
  </wetp:taskpane>
</wetp:taskpanes>
</file>

<file path=word/webextensions/webextension1.xml><?xml version="1.0" encoding="utf-8"?>
<we:webextension xmlns:we="http://schemas.microsoft.com/office/webextensions/webextension/2010/11" id="{032A8BDE-83A2-406D-B379-2C43F6F20B30}">
  <we:reference id="e765dd0b-6697-44aa-9025-1ce65686c598" version="3.7.0.0" store="EXCatalog" storeType="EXCatalog"/>
  <we:alternateReferences>
    <we:reference id="WA104380519" version="3.7.0.0" store="en-US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word/webextensions/webextension2.xml><?xml version="1.0" encoding="utf-8"?>
<we:webextension xmlns:we="http://schemas.microsoft.com/office/webextensions/webextension/2010/11" id="{3383169A-09B6-4D14-9AB8-CA0839893F31}">
  <we:reference id="444c804e-8891-41f9-b246-f6dac759fca9" version="3.7.0.0" store="EXCatalog" storeType="EXCatalog"/>
  <we:alternateReferences>
    <we:reference id="WA104380518" version="3.7.0.0" store="en-US" storeType="OMEX"/>
  </we:alternateReferences>
  <we:properties/>
  <we:bindings/>
  <we:snapshot xmlns:r="http://schemas.openxmlformats.org/officeDocument/2006/relationships"/>
</we:webextension>
</file>

<file path=word/webextensions/webextension3.xml><?xml version="1.0" encoding="utf-8"?>
<we:webextension xmlns:we="http://schemas.microsoft.com/office/webextensions/webextension/2010/11" id="{ACBB1237-298E-49CD-90CE-E23A4368D0FF}">
  <we:reference id="ea375709-5511-4a7d-9ad9-0150d03e7fbe" version="3.7.0.0" store="EXCatalog" storeType="EXCatalog"/>
  <we:alternateReferences>
    <we:reference id="WA104380602" version="3.7.0.0" store="en-US" storeType="OMEX"/>
  </we:alternateReferences>
  <we:properties/>
  <we:bindings/>
  <we:snapshot xmlns:r="http://schemas.openxmlformats.org/officeDocument/2006/relationships"/>
</we:webextension>
</file>

<file path=word/webextensions/webextension4.xml><?xml version="1.0" encoding="utf-8"?>
<we:webextension xmlns:we="http://schemas.microsoft.com/office/webextensions/webextension/2010/11" id="{34D7BF78-C8F9-407B-8CF8-C3F603B49950}">
  <we:reference id="5DFDB5CC-192B-4C89-86DE-643F8DD60D3A" version="3.7.0.0" store="EXCatalog" storeType="EXCatalog"/>
  <we:alternateReferences>
    <we:reference id="WA104381430" version="3.7.0.0" store="en-US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designSettings xmlns="http://schema.officeatwork365.com/2015/designSettings">
  <settings>officeatworkDocumentPart:U2FsdGVkX1/sVY8lXEuykalP7ZSqE8K+RMKiTzSSX56zS9eCmqn3bcgu7LEFJpRlUv+wiUadHVQ6DC/aNBSfcOE4BAom5Wgaid5ViQZI3nMoUCPVR/Z4crCI/oLAqeJjRSRKCAWnbfx7LfdAlpZu7OYgM4e/nD9BdzmWXOKi/z/fns7LCNJrWO8IL5n+UA5LBhK+pK9entEQOylrvkwk8rRR42wrs/MGWP41jBTnQQULaSixgz0FeO0TTSWhL0sGFuulofXM9TZZK9lXL5Lj3O9Yu3BuAGs7HoQ+UrXRcGuUAJEMLdp6BvRv5Q1Ux3WW/brAOa5n2+UPG2tKHigcdXCGVhuPfwMVBnT4bUExhLrmGSXs5wUq5r3RCmwIje7rYHdbQ4AvIiVd0eA6vZd5kcjND1XiEsq5UDOfaw4dm/6qBmNn9uuPqJjBH7G571HucUxBlT1c7KyBoEr8VoTaq3to76VyMzcD3rogQ/mRlfoN3Xx+HTcYvuo75HlCSbsnSgSekKfEiQ8kgg9lwQA6VgSCinRYd8VaBoqIC+eQVw6T++V2SIgeWGgswwavdelAIqNCn2VLoJtCt1cNlNYpc/LYqoViOe7FTmV1ZDz3z327ZqKVP58YfoL10+RgnHQ4GenE5R9Wt1LXEb1tqZasK+VAHsw5H0laRMW5ZqIy8P98xI5JlXeCJVGUNGJhFJdexoGRbP382KvDmZyLJfs4dfZFBGzhUjyxcM9V6CtKm/1KRoVWgFBMehr6al5QW0Vn5eGJHzO1eKU7nNFgb6h+95aDt53qmvFntERvMFGX694rk6B90aWVyfm8iChLJyRUAWOu70dUBNmTKnKHw15G54VRlp+0tc4VYjiVCUH0N606KGisiRTcT/u62kLmvTHXHGAY7Tvc3BgVXHjfB55rbneU0exhrcWgSwrDELfEqA3Vwe03QK9zr3sD1yewdSLV/jgnQa5dtz18UySMWJZLlcHdh58agR9y247A6HgtiC5a4yoiCPeK1Jm79ljO4xQZTxlap1J/OQzEnFh2f74YLqUSaE+qh9guA5cFocQTOxVnM+zbIJcik422imMIbEfRJt970ZQenLlEwbp61DaH0ku7GRztLDSQxxY89tBKoPd8ofzdeQllj96UHiZCA58c9VkkJMB8PB/MNaAUqj4MMR046xjXZwCmG2IyJMdI+mxrSjQZJCSTgaxOXPrxzwtWokorwfBTENpNjTVMbUZfodWuMdsg5ngTWgPPeicq1/xw7RwZbAr6sQa7OCo0EeVKzFnbSQx3jmNTyXAlRHtFbtfGCcKagxgHYLcubfxX8tXN86moH/S5/wum1RD+B69mi8P56KtFEhwifOw3QeGRDAzPw5JMuA4r/y+U3Cg/TvfiBCsOCuiL6srsQqHw88X+FBzC9tdY5Ds7twNC5H/Z9FoBZrGudSW8jkXp4oVsj91baASBwgwzoqda6TsjHumawEg3hSx+RCEADzuduCpxwXZzhUsoBmtedxtn3ohwg8kVXBMRKus87zwO+x+slVNcnrfRSsi4WRHIgUntNb68ca063GKoVBYo+rnHkzifSzkacmXpHubGU5JrMn/8+g1Ubo0mKpcNk/nFnr3S+FhH0Jl7VTHiNvlfM/wgJfmxzA8sLgqAaL4d4jYxDNXYiJX59bznYVu6IjalH14tw7NDwnR0WDsF5m7uhGfOfhe+vsbokFB0r94wWeSh3v2D+gkEFUFDRbuflVIoO0G4+VfF0luV70T3Kxh96E0vLC7zXcz6AjGNzXctKqw9FEBINkfLEu8kcLaSzHUZYUdxlUSUjzocgKMsSiOsV/jxhmsawcukWXjosE07MbGybbsN+we/jE0trhTkw3TKHVk6tBZX6B2K9nxouVcsovrrkAh8musqcq9ekITwKTWRho0KZ3pr/P/a8EySthfHKapPc2ox/alypyg4/rSV30SmrL8RqhD6QPuG/aklujBhl/MmAQmtTuMDgAMaCCy0awq2hFihjP3ew8V+rTKlaChFAfONpJneMHn6kgN5cL2p8E0FrVaWBhL5eO6XDgOPZl3dvPCGFbaKp5E5ulWyndsl93ZAIE5YxjM5+g6sSDnuHebmqCcUGbi5X34Wpex3IR2RRjXpI8054bs+vSGY2K0IRnn8cB1FvI9hLw93W970/Oj2PhdImXWR1GeG8qppdd345E0MmWR9cvTdCpNakKqZIQnvWRKYP+T9GC0nEJqBCQlvPHLxfiJTgmm+KqtbduV3DyqM58JPljQKzls8N1NI9JymyA8+qqx7z9FoaO0D38VesupxnDP2XF/xoSZ0Y+fTAIy4WeW84IQ2SipajU84pkySA+nPF6iVLqxvDvj5+Jt/f/hgAlr/nOhBzqgZiUqdlhTYyxSewpqYN3JikW9b386/nVix7lcDN69odTVIaz8/asnffxMLO1JDtLcWQCXLPIVa/tMe5d8/yeD2oJ/oF0J+MQhcR0l1M3sWp+HltWJ3rKq8J/I9w0KmVSWADS0jhTervpv1XsRljVplwmaAz/rLHmtoozk+3USdMtXD7dyrtZsyFLLWVrUYMECcNpIkJWdBzbrKFoVAROPNpvVUOHwDrxdMQtMzK1IhZ/kgwKTSm4iH/c6zqBo3UNR9/m2S2xJQMIJ/wEwXpkHXya65/ySBl64YU8AsrGEDGlLRrmG7xJMjkPbSGQQl/EQSNyozj7pv5D/jPW3obYdaT1K8H4LEd5LqANNXre5QX8eiTgM8EEKbo2lzrrqxRlTL8QGpti3Kmf6kXY64mTxukKMtxoOlnFv6U+zuvIf3M4DudAD2mVUoxLJhOVH4mLfmkzziDENUobGBOI+w0SMR9WxsztXKLmuhXPXqbQBitm4646LcP7e/ZDlNOl79gLDVDL5cqaxZ18gqlvNPoy924J8ia3CuyerRw6z5p9d6FrZvC7+YU0EGesysK2ZIcc895W4l2c2XU2FHtwJQel2WZh/ezbENyPWuW4GLi619VHv0nz9uoN7fjwtESLtFFC3EonTs7D+BzBPLevPSsDOvihQkj6qQCIdM3lduW95erd2AK9PuLyREqGQqOPQjNpf3zxuYhgCMqueSXQSH41lzF62VA1Hkn1jZYL+LVd2fnKbLsLRraw/gS4NN6pW5vRd3jmE1Rgb0Gol7ML82v5q2KeJgHTc3lADFXGrvG2GaxX4/cqFRiYPta5sgJrfApxl6+JSolT5bS5xvCa1Je+GMD/zLmKJ8CaW8SRm0BgJhzr1/3boHU7aAR+z/2kLq9UrPEqrbWFD1nBgI/43eMC1W8TRHe+IOod9X7fSS8aDN9U7J1X6UJClCRvWmSQnAMkkZktuY3RsLvbC0Pbsm3tXvvm0B58O9Z8wlXisAYoofdvlYMgcea9PlPsYWxBhiJoPuM8w7maAyxVKEWKsrBK6Mmzazihw15PNPcfZT0GLgAVA1klt2s7dGOEjj2/MApP9tQUEztiApwe7nrHOisD1cq5wU28TAHhpUtxnLzOjG+KTyhVyB+WrndsX0w6IdVin9gQmckRvzK0HZOaIeuYJ1Z9fU5g1sZ591okqghEHXmQDxTSMTuJscRtcECzI+fv9EJ40428I0ej2/4VAQyM0Gj3+mNxCbEFM7Ww1ZMAGTcbwi0y5axgd4MZpz7Z5gAW1F8PnYRUceih/Q4AvW23JJdInBMg01jnVW7zaJuV9mfNQSNqppmY4mLPm4JXFjAsDzHikj+qcqcyS//qbjz1QbMveNjcR+7hoJwMy+KTHNo8KFyGz7X20n4fDAdIOMY31rlJAjxL4JgSElMfvwxyLkNE7XXbEWqy0PdBHRI5AB7VwHIyXMvfAJjILQOQaVUA14IaCglruMYFQ65wDxbWZV8A/jRii1wIqfTX1taRSYbaXRu1Wts3/kJjbUUQfybuqS7CRcniV5lz2SPTtTG5hNOdK920U9Fsc6VE+2t9DlA1vlwtUYS/yi2VowTOTDFw/EEmaGu8kdTFuqyyHmZXr8YcAyr4fvzcWo0SNPLgKKkMCPySNleMHL/JQyva4iopg4Iinsyuu6/eCgUUqO2sPx4lEhRUyoYFttMCfWSjGJY/qynRYzRlNwJcjsQJYqHRXh9f+cgzhvDKVynT3S70axElr1Fvn86hT13x6r4I6NwV98mFtZro7CSd8dLHriv7PKjKucZIrfDpHx/90uife8UPA/RPBgLpRbXIfMCW6lxNHwZM6BDcIuJ4EfPCBxppAwx5op5wJCsGUZvwqHy9Wp9eu4sjZw7rkjRNYnjBdBAUAoKeL4cXpKmVGSaU5oMCQ6uFEsdBXw5WoVe5G/NZz4CkrTHfA/BZ+f2r7yj3YfS10ATDYz/x3nKJHqi9cAbENM0PjMDxFTss1I1qEd7DOt1sGvQAaObVsr8l5mOE+dsVqAbAwbJ3gIE2Mxpn67b4BFY8h1pfhAslaBRF+Mp/+qdzdEOH8TsLXqbj19VKnpj81CjrDjyGCPWBXkB1G8fc1NgvPuVuVCzYvTcxsqAf7PAVUrotrLTxxu6jPu4oxQ4Vj5ogRE03JuZhUt04xFMLl30TKzowqW8o+h41AIWckMRo7xctE6CWCkZOoAbpWmv9eB+flD6Z2vUyHBA8pYCg9PqECDDwudn5pgJlfFOTRgjChBG05T4qXcYj0kGqbR3V2h96a+nsSAUFdeBNedBsxeJye+3MgFcPk8Q/xs9yQBZWpVe4STyhEvhkiZgvfaylh0gfIXh0ZB8uuG2buxKQBZMlrmBjTzmJlyvacikcyKKrHtwqZxgO8/DQcnLR+EoI5IfXheLlGkEwGvACV15zKa9F/kKd0ixSljuAWogw5sFBuZR/ZKwz8m7hV7yowEEh7hqj/Ox6/IM6cJSfMIglXrhHM7zIq/H88WeG+/Ys+sm9In3RXsRSXOLwiwpf5qFPlzwmEcxUHnjmz6lLJhPzJ/awfUyyeBwd87ThMyKjPCLaTb8AhuJk8nTpqabY6j+a99bNjaZkHZxWINv5lSuGvIQnj0cCuseaqy0UOtqkFXPOGbncIw8F8eRgG9Qeun02QwwVLArHTTXaUVUVhyswTXHM7OLkNwcdcyQyuzxQ27qZlJabY5CrMOyCwVCvHIrC5kLKKw1xvz+VgrczKERoAfsWiGJgPS29y/lb+NYoEw7rUNXh+nStF2bECwrk0ALbFOmMlKp7rTq9ijzSpTD8YHdZnLeu82Xmu7CJFwbfTOMS+BxrxNlRIja2K8JWQ7myBpIZYBpLZr12uTnSe/ZU7+tlAwQ+hmPIG8FrhDOwIlD7GPdrsNHPQaz41wdTJR1nEQGIyXZgtdfjin/H/ZfojCX7KVYnynsgsRa60lAa+aJYvTQB+OGg4nBMygHiQqt31xM5jiHglx</settings>
</designSetting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60537B55AC7B64CAFF6FE7243EF40BD" ma:contentTypeVersion="15" ma:contentTypeDescription="Ein neues Dokument erstellen." ma:contentTypeScope="" ma:versionID="6ea0ead7c997ce065429a80bc5eb4706">
  <xsd:schema xmlns:xsd="http://www.w3.org/2001/XMLSchema" xmlns:xs="http://www.w3.org/2001/XMLSchema" xmlns:p="http://schemas.microsoft.com/office/2006/metadata/properties" xmlns:ns2="0bf5305c-e36b-4258-b47b-750b5176a00a" xmlns:ns3="5a8942e1-4a35-4370-a4f6-331f542ea622" targetNamespace="http://schemas.microsoft.com/office/2006/metadata/properties" ma:root="true" ma:fieldsID="a72787c1a6ffc1b682ad289f1e51b5eb" ns2:_="" ns3:_="">
    <xsd:import namespace="0bf5305c-e36b-4258-b47b-750b5176a00a"/>
    <xsd:import namespace="5a8942e1-4a35-4370-a4f6-331f542ea622"/>
    <xsd:element name="properties">
      <xsd:complexType>
        <xsd:sequence>
          <xsd:element name="documentManagement">
            <xsd:complexType>
              <xsd:all>
                <xsd:element ref="ns2:Hinweis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Grafif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bf5305c-e36b-4258-b47b-750b5176a00a" elementFormDefault="qualified">
    <xsd:import namespace="http://schemas.microsoft.com/office/2006/documentManagement/types"/>
    <xsd:import namespace="http://schemas.microsoft.com/office/infopath/2007/PartnerControls"/>
    <xsd:element name="Hinweis" ma:index="2" nillable="true" ma:displayName="Hinweis" ma:format="Dropdown" ma:internalName="Hinweis" ma:readOnly="false">
      <xsd:simpleType>
        <xsd:restriction base="dms:Text">
          <xsd:maxLength value="255"/>
        </xsd:restriction>
      </xsd:simple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Grafif" ma:index="12" nillable="true" ma:displayName="Grafik" ma:format="Thumbnail" ma:internalName="Grafif">
      <xsd:simpleType>
        <xsd:restriction base="dms:Unknown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8" nillable="true" ma:taxonomy="true" ma:internalName="lcf76f155ced4ddcb4097134ff3c332f" ma:taxonomyFieldName="MediaServiceImageTags" ma:displayName="Bildmarkierungen" ma:readOnly="false" ma:fieldId="{5cf76f15-5ced-4ddc-b409-7134ff3c332f}" ma:taxonomyMulti="true" ma:sspId="26e7e4f7-2791-4bee-a137-fcf627f303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8942e1-4a35-4370-a4f6-331f542ea622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5092122a-3d90-42ba-9eda-d66b381bd41d}" ma:internalName="TaxCatchAll" ma:showField="CatchAllData" ma:web="5a8942e1-4a35-4370-a4f6-331f542ea6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Inhaltstyp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dataConnections xmlns="http://schema.officeatwork365.com/2015/dataConnections">
  <definitions>officeatworkDocumentPart:U2FsdGVkX1/DW01UzB5pE9RlaUbUVK2+/Q8aNWySOB1NOrpbg39RQJcWr4fYB1FADW6uiv7txoa+BRc11XSpdjaDaY2aQMqZz55T5sNOi19/qyJf9VpPQlZoUBY0cdQcYWweCHe4Z3ZX1Zp4x03F7oLPuGTve5k6I9X7MMtEIqaEoCyO0tliBs/+vv+oUAIMWJKHuLWZ02LXyYfpX7/P3w6dGw0VyyZ5QlPDJ4JUKk2NQ+qfZ+QCV71xjep7hhXE28WrxWpsUWPM0CIlmTyxPWEIb0FOtzmPysNnlJNpVjdAnlCozenDZbV4xZQgrbf8h33hi3sSQ0Pj68g3bqMphfKgy5/sZVs7e1aiTAexAFV7wn9LEP741YJpG4fXimwtYDXqIv2xAOAe6sSPp1JfPJPyYm7GUJUrYI3DheqaMKXba1PGRQQCa3JwBbu83XMVIUsdZIV9p0JMPvmWvBWhuZb7cAXCO/iCcSvveoBUEk+u4x6M5kzXXUnzu+sIFsB/+6Q5a4q3fGS44+4HG2efeqWA7eqdoFlxU4t4xSsMStQ8ZAgKm1+YLoz962VHoyGocrDFluVgWitYEzebqKWRbO7t35AzNG6x4SppsKpp/cqCpyna/m2SeCk9J92TvjOjB8MA0kzHchJ6CkplGYADy1tjz2GhEu10mJRdwMPH+K+MuQxNFSc5RGPCoikjxtmB1AYO/MjLimEWL+kWHKRnAdSOQoj9cyDuL2PybtkKinWtexXrgh252yMEFjw2FRVBpzU8kYVeCT4ypNGduUblJ1K9+MxaEx9ee8kadsnHOy389KSCPVic1xwDqapiTSnuLDvHqXCAyQxb9xQKlfqRron4hSF4D8zYV6ogFVv7SB5fCF7fXnGVOMHgibZ8DJcEMaA/mdevzu9Yxa6daJWGHbUrV3xf/ZqQ9wJWkGhkdEFWHrtHFW5vHVzGI5Cwlm4SQl+v0JE3k4oJRp0nLohEorLamFpoFxfRnCmD9I4yZBOzDczR9Nxm6dR1wUxIBTBY/Vu9DbEoYPUXmROBkgwDC3hgL3SpYjBf3U4XgjgROru3oXBgytY00CH0HROFiC4s8adwZuYAnNckggzu/Dr9V6r/8BX5BMVUWoDhAShXGBgCddfxU2zFP9aVhJsY7vZCgxofweS+BPv4V2bsNchuFzWLr58YIEkp0oJsfGKUeg/fJz1dS3P4mrKEYZz415E3sZww9/Bq4f6gma7ptQYd0zqShPnTdFzX8+LqciBS2BRcAEqOddEaN5OXEPnYNAEuarvHLwyTw7Nrb5RC55ymTKfd1FvSoKXJZ2BJ8+/7cmp1CAUjxWITYj7BkFsq9F/zzqfJGDyG2db27gVA2cv7Ls80QKtE3mfOu4rbr7ZK30Z/xPw6MARXpdP5WF2CTlNagNylqsnh/GDjpQslXEmaqVErxeuZTu+lM4mD20hzzje3V90zcCYVr7dPl6yET7OFHD8ueUEa1VBEm2wdawL2ljOMa2jiz997KgDfk8dBLDSmpi/HmP5urd5/+oXpeGRECfv39+v2vnQ+vYLSXCdvqkN5YoK43VxD5cudabELQxxzW1uTnEXs/yAPoJBkDN308N9vb6DsssjAHvjmOJ2AujgJau9u+b+3ZzRpC+kE8vG69JR1A1+5UmapCHAvuOWx1TW/0mKmbsQxcKCHjXJnITWXkz5phQ1lLpaQcZHe2BAR6IzkQvsJF7Q0Z1xyGJ4N0RZKfEwM13FeNYq/OEkv57sgytENtjjqW25S2uiOMgIwJ5q+oiAaOp0hblK8vUfYUHtYhWvQRsn71f2lP+82cBcWJ9vsYvRIuT6LVeDUgRsGr8pKf84o+ad36m5T8tYt1WLq+oasdsUWlpXuHGmxvUCsRAud8b2786fq6Y3zFD6CcCnOV5WnvUol62TbAkGjdW58mKtgYvYbnQQjowiiw5ORm877hmXgFj/klV5m//xVQ5emAQ+4OSKO3mwHrD/rT1AE5gSI5yjyDLuBZOrS+xZhEE9AYGs+KjoLsap1mKvAvcILEDJ3afmfAOo5BRh2omS+Um5PlDAUbhz5EEepRRQQPqk6KyDfFnmRnFK/3QvS7lL/MQmKGpec95BpFRSqBSMzcB1nD3g8Lm97UKZ3DCpnf45zp7Hz4pdlZbroFGfzfyifAjs874Qyj2AA+CtJlINWHp7sC6Ga2HWNGC+nYzzYI1q5qaNCJ+hbzz8sJ5mYNIIDbgkhF280hBA2ii/bO1R96RICVrB/GFgeAu3zvzm+fQwzCgveP01OUFqdbu9bFdkt2dFGK7xxsUxJcgBEowLbW0Ss3rIHYtspW7eyvXU6tYHhFb9ncHStKk0cv39qMypaJNBzQLl2CM6SKHzSV5Exd2tA2W4dTZOxoLY4y6e01WMDluniUsObbUOViEjMyA3ejjWCYcdaFBoSqwWtKcvCYgPbmAbxRAMRtZtf4rwzJo5y7lOKaLN946bwd1WneOF316jiylVeMdsXOohG5fGGi4D5f2c9kV2E2kzhvDwD7wXi/e8TpFbZ6sxedY/7SaokAKApWulGI3wxu0BgIjjcYhTc1kckTSOcFx1gJSgj7XYKgLZTZ6qDZogABKRgKkWT7GQYAeLc4zte1pFolqGL4N1bHAko5LpXcoKJWtNTV81JkSdkcs4EfHSFzCpdPzX2mX4xrYFz+r5UVSo4FANEef8LsJ/jeI3nkBSUMKIx07EumAUqmP9b/KP3fsmQxaMoePjycsCx+Bs8qS6gqywQWHrbRYX8w0Mx7hJthyxkw45m4nMbkqt2W1OkT6tE429peyBMg4/YyIfqd/f3Em3GQQ683wMu6zgGOUZeWQ8EE7/rVRP05ee4SuH0R//NPDmg30PgX+p45JZ0s14Ue2zeaya76JwU5ChWtgFV6vp8GrBIDh+16EJHV2DlYU+DxfqrkbGAU+5YpCCk6nW0E6GFyquVvNXMwgnMPX1OSg==</definitions>
</dataConnections>
</file>

<file path=customXml/item5.xml><?xml version="1.0" encoding="utf-8"?>
<templateReference xmlns="http://schema.officeatwork.com/2022/templateReference">
  <reference>officeatworkDocumentPart:U2FsdGVkX1/bCciFAlWFAcgPr+tUn0SA+Zp4cQmOdhyam6O/mymyOEojxiD4GYrsjMYaUgvA4SeyA5W0VEOLTnz848SwvgcRhapgJXyOBLDcLzfQdjr8FW1IKmSdMv4VoBdNCAtWqbmt++fk24EgUkunWzzWBpS1t5+svjzxQ4Jt+jJ2GUddZMQxr321RQlD7Hd5IrXJaQHs7iaRMuiAwuNIN6EGVo4v+7RdnyGVRuBJNIHug5n4W1UnM50OS70S2kZO/MQXxgLRqUMrea0QA3vfmuH+NQ2hKDy3eGmW1N38IyzuKJlyzwnMYTxIfVqZGcPmhhczxOYk99K4WF+HwSsENt7xFO1nrHaHaEimwH+2Z/p+g5KdAQouOFWyzMa6FRkLFk5kQT43LKgxXuX3BMIon9nCRAwyZ+c8nlgSzBZKCeU5psO2ESXBg4UghjnKbWJkJWu0WQ1hxGAeHIJ6xI+PczQsLPjCaEmP09nRePx0qZcycHi2mHVOM8de4J+Me5R3R2ASJ9l7zFYetOvuGzwh7c6zObqWlpPBgO+jz+0BNpuDbvQ04X4qGZnoyuZPe4s2FGlRhe+OkaxWI98v7Dy2GSoxSjzbnM9NJZgQK3N1ZXH1eHbVrt5y0bufLZU7ChoZZmPWY5iec2atYE2Xm5uYAwX1WV1CMz3qKeEiXJRbMhMjhqJPHo9VE+xpAawXVlR/d+wCzA517bA9RrdfvtHJH7zb+1H/A4SSb5nDCpdd4i2mHzG9mpxQTt32GxcWAkMRGnCz4XiaHZhwykstpLGfLUU4XQEXE8w0fFGma2E2olJmpgxqGIDQCzLCJ6rtP0hzCYhwBfO1gfTBl+28dWBEOjdKBckveODB7OMsP8d4LU1ZDcLtmEj5E30/YPs0yr2hFZRZv0mJbW/oCOuzcF2iYzWYHA25NhV7IO8PcPLOMl9qjZVwXox+ijzzSuSHYUsDRbtwqM9h3YAANhL0kLgt6PhIMSdUqTB6pwQTpEH0F9Lw8LyugoDOwuXzVp8n04N8MlbbM9nHMw2FoPmcu+Nn+uajz0k2iCZNR/2aTKUj6pfnJufl7Cy2wwLe5T+y8p6SmfcgXmXw7so9mzg3Yk0PRNQa8Bc2P0gIrbWbhuClHC8plVM5Vci5ClmIuyQyGuxuSXD3fIjCAK5Vzatc0S3FfJx/RBhyFqQbp0lmJrT4H8B4h6/7P1cZ/+FkXER3JnkGnvBjDHSj4wboCBpheE42hJuvtYFVoV/8qcoN7VIgntAFzcGTaCtyde6Rinx6cQn3RyZfA6noGeP5PIE0Jxo1+dWgzqM0fITlG3vMux8SE2ARqrrmAjPUWHq5usxH6l7Zm0EUYgTEbAh2Kbvf1ofgtgstaHiQt7TzK0EvrkX98a69/qyJowZhrup2bkSfgMw0+nZwXcUNj8Dx8NkGz2hl2hg/XkVVu/+DnEeCt0REUsIytfD1hOZzGsM2gH1bTZ4ZnOpO8zfKqRh28efPWA==</reference>
</templateReference>
</file>

<file path=customXml/item6.xml><?xml version="1.0" encoding="utf-8"?>
<p:properties xmlns:p="http://schemas.microsoft.com/office/2006/metadata/properties" xmlns:pc="http://schemas.microsoft.com/office/infopath/2007/PartnerControls" xmlns:xsi="http://www.w3.org/2001/XMLSchema-instance">
  <documentManagement>
    <Hinweis xmlns="0bf5305c-e36b-4258-b47b-750b5176a00a" xsi:nil="true"/>
    <TaxCatchAll xmlns="5a8942e1-4a35-4370-a4f6-331f542ea622" xsi:nil="true"/>
    <Grafif xmlns="0bf5305c-e36b-4258-b47b-750b5176a00a" xsi:nil="true"/>
    <lcf76f155ced4ddcb4097134ff3c332f xmlns="0bf5305c-e36b-4258-b47b-750b5176a00a">
      <Terms xmlns="http://schemas.microsoft.com/office/infopath/2007/PartnerControls"/>
    </lcf76f155ced4ddcb4097134ff3c332f>
  </documentManagement>
</p:properties>
</file>

<file path=customXml/item7.xml><?xml version="1.0" encoding="utf-8"?>
<smartTemplate xmlns="http://schema.officeatwork.com/2026/smarttemplate">
  <data>officeatworkDocumentPart:U2FsdGVkX194Nwe9YqsIVozbn2CdRK6+jcsifw+9F2AsTnl3sovbccePzl29L2rrMCgmHrqh4kVtHOAcEiXlxu3QCgSckehmlfCGjYTDVjT7O9sHLcSejdalomxGE3sLu0OM5M4ig48wG57xxWvzIHdskQxjBrSKIEPiV8ZiCSJklQ0NY4qS73r6InJnmduN5OHeYHgg9YJ2/Kr4JTaU8QqL9HaAbOyd+gE3jpu3vk00frKLjKWNYVmF0w3wz7SRPo97IPnvpY5ZHcSMAvgpG1Dt+lKARtT0fdaIJ3u8OZKQWs39kr5RgwI2GyYCHNO5psKwKxOOeJeBPtTdYgeaCrDdlWPAy2Ovt6tRflaLqfA6LQ8Y6EPctLjevka2HQh7CUFr1jFsh+bui3gTzgQnKn1FJ+Ma/uiGLD3TTSIWDoeTEh+c13ue5noboLLsdbxupR7MDvL66zdNU2wGuP/OyDs5LIRXPfO5lTrHSmtFHk/ur019mTmyj4FLrJi8oqrKYgVxy5PAPtfEplynXcOJv5jjIHjAF68ZyAURU2ZHgHrI/TW7r0PgnNdee0IMrkSWq9hLX/VH5hnFDzKZnakv2kGPbz7D5DKfz4MOkuoJ2f+HBnmwyKMe5FULWaFcf+h8lbeoTCxiWdG40LbjsMupGBI6Y0DTZG1uKsOf+M9tUJ9CQXRfq1buFfldZ7oYgGjW</data>
</smartTemplate>
</file>

<file path=customXml/item8.xml><?xml version="1.0" encoding="utf-8"?>
<evaluation xmlns="http://schema.officeatwork365.com/2015/evaluation">
  <parameters>officeatworkDocumentPart:U2FsdGVkX18aN6Yl/9YnA49kOgYrOc1j70IzC/02hTciPwpDUiR7/fwmYn/53jKDPf8OHe79fJWXlGcCWs9GENVluQ8OtJNyocqZOzCgz7IbK3g5Wij45L54W1TxcrLEWFaoZvm1IgunzjraCxsoRYAZdCfYSy3dgjbGTOQjwgy1s4daIfm9GKra5H9DREeVPtKKmHyTZDPaMygviLPb/N+u8cTN8J7TGSSh/RObCZlG/0UVEOA6klFWhUN5UPQwZNBS5Plp5cBTbHHFPc9sCuwEb5kbGLcmVMwfg7ZC8IFfdoqD2M8tGe6nYgdMRV2gDmYU9it37cJ6S40axE8HkP78cbtvzZasoyek7l+MBuybnpZuZAMty2b/laFX2mddPn5gN95MLg+Uovkxfpf+vXDyn8bTKB8h9Pv8PPtSrqwBWude00d7NdunsvxRgUod/ztOybjtvix8ALBtolvjrr/MYOBBNOaunSO1B55vx2WwJq8R+X3Op9i1kTcW74QNthbMWesJMD9fq1coIscuxjD2T7voX0LDGvVQao0iV5vChBBzNx5Guvdi19Bm0oKc2Vb8nT6qo/S+VoHHykG8KnpAsPnVhczko9rEf8nQXDZTsgTfCISRk2Ao4ioQgMBPKGRrVLrPYKYxKFP7iOPAcHF7UsXdkVUDYcC/rFQ+w9tnCzh3shll6g95gjTIvj1NsMCZIYYDDXOYcAgspJG2E+FX+PSNnld7Pi/1rmgrH9/n0v/N01xdXHSPCANaxue0ihFBw+8ZGdSfrGLFxH9cpVch7I0r/RTHM6TqeCA4QzgOQYwOPMr30YiOg4KHsPNsGCWLN3sPEhRS9c3qExqqkVH8bwMWpPmR0D6nuzpnMaISnSRs3mz04P1FbRnUnD56YlFof8Q2U8lW6c4ErGoyDelsMkLWwmLSyYAkCYvvzjXw8rpaGPJP8FI4FXiCdW/hW2aLW4iGtuC4Et7FBA1N9vy1CNh2vPzcO3PyHwDjue5lJAG6tS+UZti+tLcNv790f8uXjNn2GxzxZXupovpUzZhGqgB6U7HWdH0wpIcR2OGtUF+PEYPt2KPKzh/aYy5J/HlApTplKzoOU0LoONe59IWo171b32+52h7+6UIO6NikHEuWi2aFuTvWQzbYUbHroA8aJlAEw51jVsCOLlXMM/kbScK4Ki+FxAas6iN8SehWL1BR+N9jiVuWmJ7xKhzJhyw3KECFwlsOx8pCANczg5EAaGaiCk0bPG2Q9KkbhOvQA7owJKShJ55uo9VTZ5zoi9lBfM4patt+60hj4QR5YPOS9CLBTsl1ljQhRwxxaACE1S2bxKYXzGh/q4E2rfy8jAA5r/vmqTQniAmHtSclidCNvxibdJWEQ2K1ckXDe4bc/Vf0LKYWSLQ+hw+5LusgfIgLl5YTwSk89Px1B0LuqJGXUhblSLzQt8Ax0JnMJyI+c6EcbeumG2buVJSg/BTPtW6sxE3JLxJBNOv9vv8rxEaHivWTHZvGJy/Mm9Ob4sNh9gwGHvqybmpH7ax4OU5aZYURf25ksAhebbOSZ9T66i05fef/jg9qNEr+m+a64XBYHgRhBWxFJLY7Ec0GbhNXTX6V+MLx4C83Y2lMCfJAbtl/h/4mgonMfwVwzfJQk6rTE9z/ltNlWCyCgpb5MZ4sL73q23+zjb3lBP1Kw4ZsaKwzxQVZG9Hyt+qrm4ZcpYielmx10i84FgUINSsX2uBdUaBkwVhUqVW/XNVPr0Fzc1U7xfPNwA45Q9vRIyZ/Pw23qRICbYmyAbWZuaKlfsZpsgWBao/Ivr0Xw2v+3rDz/XW+DRtYtErkVMDvPWYUmknKpoNoXiCeTjOKOXmr1zUNTcaCA/bWESzBl3wC7SnXHidC5RCRrwYmTZF9f6Ygklmmoh35hjJxKWsMdvxnm4BxqROOf6RKIN5FIKM1oZM73/f7AX8PWfl1Ivyaq6gHiLan9AREGaEaFvL/1Ln8s0nmqx/3a06r21RiPYnpIZOwbJ79x2RS0nUrYPIZo8GaiMxY9A+zM2T+AIRlU6VOwkBiUVnre9BGXbxwOm84P8T8pvJ8P8a3p38xtFOP2+kf+0C05svY6B/4eRMvSiHWPUpg66ADbyrgguHpx4Hbgue0TR7Q8dr7pPu5saYQKT4i/Aa10pSz1kdWDhYhd2n3L4432/WthCdNEUX0TPmQCkk8RCSQOJdJi8yOd1Zd7g6o4lU8Jd2yu/QM+s+nKRmXaJTkZW53GJ9roXVWW/tSxMkencXaKtVwf4tB0mQ56YbFIJjRXePxyEaxdTYiu3VX3hMdxKmikvta5iv+sFjMpenSpqeFqPbJ10SAETE0i9gLgd9U/0s43wirOsN3Ir2sYLVUSZfdZj5w83DR43B4Wa5wy02AuC06Cl3Ja5d5g2XDnbK+Zo71cqBI3Gui16aKsUzcvluGZmGuEwfoojYUV4PY0wJAraa77hlc30dqh5kliCbTFoLWAU0bfn/DRaf1kXr8kqhc79lQnHiu54t3mvzm/dGj5XBSUYdSTcNuVXm1TbHyOgWQSMrPcB0Pk0CL7BNEBPkx0+laYvNvUxWmaUXp33JogGmNqzJHlsSobgoKLptO5pIAg/XVrGZVjUrPCRZaLuFYXan13EPx1viPELg4UIM3FxX/AR4ZSsRvL/KHftP/LR7X1EKPj+619l1Aji9elO+ghBEy3PYQVzhMxKa0p0SyPDs9PinxugzE+CGgBojPciH0Y5bBP41IkypE6jO4LEEwSDXXIVZJuOw57Vfv0HYEwwM7eoy5qPTMw8mz8MWN3lhIP+rDBgbpnCICIIqaeYycVUtxvn2HwS5hE9sFiTSKYHg3hQWkhx8IHr10qOI3zazzUPd+IKSD/gL1BcZwDkqgRm6Z9wsjnwO8iy38nqdTfJQUUE5n17KLGzqQ4nMAVqwm3MjVzr5E4yQ+eOOGoQ6DzXWY67QThO21vAkVfx+hNMCpJUHFhU7GWvQNIvDV/53z1RBkWgXAlPfnNV/eTFCqjyUBxM5V87PWqUlYIoENEzY65MaOoDlVH5nKKiz6VSR0B5EsVT/e5BlHDZoFGdrYqVQxb0EajFOVK1dkPRVRMbbNbg7/FTNXeBCPd7VcLrlFO2uc8U5QZ+bwzJtmQ4MdAcl+4C5bp95bzI47/7g407suEGEv9Os+EKxp2lEDTdB7rsm87YFKhoR63npdf/LoonwQZxGWQdWumpEYp5HrrP7PI+Y7h9v5V4nxI0f5l6H27nBc4Yzm/OaGbxSCbJfVgGNoBm1q7kJ6uh7AEvgVoisacSVAktR+MkKPPtjXDwlJBZWr4hOr/ajURJL48Fe2EGIxdEh/DReko/q5jzHI1gtDLQLzuCNdYtWDLw2nxaX/ocjfytf1AMlyFW15kz0e1+d+UkLCf1FLdkMZG67VEv6SkW2hAYd7ye8B8ryGz/aGV60wTob1CFH6IRu2pUpEGbDVnRv1nlA1tsaBctKXDcms+OlKmBZP2MofcWxReTN7RFbWdVw4ePnFclTF4kH2APFiU1/X5C+OyktpbhkPJqepvon7ElIt5ag08A4VR++fNcl8aUSGlhvPbFJCIRfBa7VHR/ffeNco4Ak0TsuBHDtuww6DyTpr0+O/RxlPIWYGRk8cYuAx73RpgmGmDpySpVBaTuAS1PbDrfZglP6AIQOdHqlLt+E1D58KbPQX+JKqGfHeMhdEbU86VTUBcOd9DN5KrvXRD5NLR+XzTSwNA3Lxop46OPY7wc+U/e2SN7JIsC6pj7KPMPTOddq0QS6mGeC0th14dpzDEGqaIWcdsmyUXWKIRolWiEVArHYCJ4H86VxzdF5MEy98g2hLGLBdrJl73syEikHOW1ztX9wbIXo+PvuokEMyFLCPsbYCNMS68meiD77o5Jgs6IE4b4id5NiNL6rbBoLyp3dQvYw7AXuiA8M6dsNdCAHtk4XgscCYyfyI1eairT0fjcpi5Xz3S1Xb218ONQhZH1LetPsnQxAslNfWNtEQ7iq7BNRSiZJksnpVbBf9YaIj2Uzr94ynYEaORXBGWZ53E8X1slMH8avHPiLT4xihrs5Z/hIU7bmAInR4yO0GSKTsI2bKhDsLFyPDNRNjkRMPGG7Yg0PsHWyTi1+Nm7QfecnmFeQjSEc0yb12RO27un+uoe1SpSJ06Gt7nOz7SkQ05hNXrwORugECDke+1W6GKaZgkuqEIF9+bcBL+buksaj/fhfA2srV/nYM6NFS2nE6v4xLsf4JQ73lA7VyoCvxzllI4AcYTREApUaDDlkz8+EZWBOaBfmsQClOKaosIWT0fhWzDR8b/fFHXU7XdW7tfb3BiZc1laLsHVsi7dzKlQK9eeP3STL/5wi/ItvWJNSORJOvZiHNzqWN/nNZsjSDkXX+IM0sp3NNSLLsMDoiTR70o7UC2ka/jJzKYEjJAAeOOo/vuAi3noB4C9bb676MMpy8PTbY10oLmDlIwKby8Ja5Y0AXEIiXqbHzyNxh4bO0Ge/WfmBLpNhxkBKKq1pjY5shiaNU8+S0pwY9MnR9YAa9OatpKL1/9dhETpiR/vBusD5r7dfo4HB65yKa0VYZU3Ktd7aV3APTnFjiylqDUNFHgoRx4S2zH097Rb7j7d9biu2ljVrpdJMPoM6XSR7TdavCgJoxgCHKfakZy2e5351JTwM41hbbXEvduRkeu978FuCzsTEKti6VjygWdZk/VpJ2mxrDbI/+jLuFRi3yhrzZJcHsbfJ3uM9KhfsWXdSmPM5cj+0SvrV7L0F13H7WZ5ll/4d0b8Lgnvw6xDDrC6xdhLRLSzRQLupHip6wX+md5OqPshGuKxHTtfKNGJFeJD9WwKwxR1gAiaMxhM8JLV/+ZFVts1xVeZQFXPsm3ZaOB5GtBvSOczMX/x34EzPWXAjYkbj1DcOaO3A4bntGKIruZY9XyROUvKQWxFzWPi2NSsFu9F8uZED8sJ5KCMlw5EKnac0/ZQdyB63F95gGwx2yX5wUg8bI8fRjMrOpPutDIYSAy5G7nXK1TgnNMX9fkgpRhxlQMQ/sr58gDbS1yFH51PfFobirH74NPBRH7UedDeWKr6FV25A6wN5zuC/4psbYJAtikfFnj6TbUNfXt2I5ELbQvyvnDGSYBoUSI+0wuGLElT2tg1DXa0R9Hyw3/ZfLUacXqEyanCO18N4IiC2F5TAGGthX9zE5payj+5Bpbuu975XvL7vEsmOLgI9qK7APBSkaac3DSZgSBJ1JA5tE4kQToKCDsofsMg6V3XVXHBuOXFwIQQQ0ulK6w+lQYIUZwcehGK4OoYTHO0RUTGy+yXAMuqZOJZrLZF/WoI0UPorSFBhGBsgDO7wN2jSF5Y812DgSsz4ewsOcognHXUflMfgm9ofrDgm5wOUShV4tpj65ZoCJbBtLk8hwg1zQleP5xlRpCEFEn78KeLODaDaiKOOY4QpWXv7K5aEYOuwz6Lfwv5SLWjIKPl0L8tG/usj06YhIhHl06lITHYzVUDtib+X/g4eZvb9UVvo2zJoqwvWIxGH8OhwjbFwTV0L1+WbdZEG4AjPrsi/9KR2nSdThSErrKLZ7UyKIm+mB+Pwh2bAY3oWzrr4Vh8PuK8L4G6Jk3ahlf/hTE6ykjUXalH4tG5KSnSyn8gYSZJuxNje7J1rTs07sM1TwOcK048IOjmsyBmTPDsvmC5oWEGvIrkuNypck7xkIn7BWazJx0vSsQcJgxzDRlbbX+LKPncP784YVaPFtTnYEgL8YzmsxCYpHPQiL4VIDFkY5oJDPSUMLAdjgYPutXcLR8JngcbJEudiSYCvQVF2Zu9GlPP5miJ78PtL7DOLe00x5s6Wdj4eZ3NRkGqbBai5Vvp3gqenJScq8muwzqOJ6abZIsz8ntjZQV/owcdhQRa6fsEGtkhxpOgqfDLLiEnlfQF7JrOQNGmB/YeqdO28t/UHWwwIrLMTBJoKxKCTEkWVRvf6KSNOThgd8dZF0R52MBpxJtdOdPfM4e6g4xFCFQZ9A/uoET3nhMReCxo9Jp/67uREAM1Y1yw6G4o+nlgtjsGXtw1Lu1Gu7XnlED0r6eTjg/Zxe+da6DXRzwcPpXJZILZaqtrVVS5cVZedqsc1zsNz+yR3cKPVYgl3oE2ImH0Vj+MySC4Tc6CGwwXU8E+LRjILiDLXy5pDOHz3xq1nB0n/Ubc7E/In45dtyl0vUEix2ggkw7fmujciMJWzQdVquoHuT/bVPeff/3Z1VgYJ5YB4btvcihj7CZ5JLlBKGwZn3r9vB4pUeqsReNY9UPShQfMnhrC6n8Wo7rA+WO9/Y5O5o6lYTP3Om6po0nmJyz4DJ4FtAIBU9zCu6DUkW9E3/Y2GIEMh8rdrynm414J6g/H+pDKzN6PFHYwoWY2HX6yQRlIGEywbaT+7AXOxZMFtfa3jke9q4zLuBkBdx2IiW66Na8fFqWd0xzFHlu0aCvnAp1m1V8Z5WgmqblxQv5eejxIwStQwZDDyvuIz5Lg2Ee7HsGfO9eb9w44aal9dJ6ODiC7ynytiEWZiwzSz4nR0/RqBTY8DlkrIFEHndhl6CXPOWMMYnfAEzUsgJr7iPr1foJzcHSsj9+KyovwTMH5cp+7kB7oMakO7ukPTeD4/IIok0BcwVPEkZyzAnm+QHieh8Z0Yv/4hU6uERYhMqYTYGVa1u8Gb7vPoqpnMkGtDSohj+UgMAq12io3wGIdEOtGbMoh+JJSm14cfjQuHSY66r5DZ0pUHKUG1aIMwJ7LMKXLP9hWQIibtvO5af4q1waefB2Gs4jorSlDLhSXYsnCEyMVcfJw788IJZIBdRt34OaH1lp2zlmC0VL8KoC0MXp5qlkR4mWH4unptrvszt7tdsHAaTjket9vW7VBHYXQmozR6OZVl4P0jE/IzQkWfPYOn1Qi1pmz5gbFiiLb2J+rNWHVLnHJ63DLme1f94CefSajnynhdVU7avunWkppCx/5SJvpX4fGkMOUWaFfokS7n7FMg2LvDTjcvMoZfg6w+KNPxUXKKy6++eyk6Vd7BVPP0jpGmqoqNTa8tmeK4ah78m5sqGMjCU9Ou6coqgCUgOYKPfB2sZnfzYuvMBZIedDnWhzmCcPDhF/vVCQy2H+Zp50KybU75kZQP1Z+j50sPF0wVlAU9Lbaz5Rq8UZa5n5HxxknprpIxrVOW4IxgHYHFBPTrssvXhZW2hkWj3GThIQ2zmOTNX5eYIFbcz3epcrujih7IYIbDbWksHPNVUL+0mbtW2NoiPFdcQkSqCiqP7dhK+qGoOLdeFYvw+uR36LdCDPW6mYgCGlLRpugyjj/ztX8we4crw74A+aYqTJTAH7SvMn8Bf1slNvxwdHoa5uZVSs4CKymB77wtZP3l0AzhONS///ux7nJOFEJJQ0V7zrmFQsjubQaknoqMj8VCs4lMsQ+KE4/cT49IPoK3l28dxqFk90n6pZZdoWyOMzZCWGc7RagdMun+qAA77gSZW7Le3jutP2kY3+6MHzdfENklia5Ubda4VDMBdFE/5Sxo4YIpjYfI04DC+sIYTxYfEnmx47kohWwMGkcpXaZwK3SPYoNZbQF5hZBQs6O7Rv0Pgefv2OYLxvrNBrVa72c9kdcBwgYgsH/emTemCrRhzmkxDl3uSJWHHFXnILgArmiwfu4dSwOJ4RbpiUuRh6pldfU1UWPb535bCk4+JYNznpd3s90/adQHY4VPOAt2Dr0M0ATb+e2Fpyb2gVNvP6t/I7SVbJsoRGpCX0yehOYDUrk5TBOtOjJDxeW4xiGtCERMP/Z2c+jrKp1enxkijIIuvnFzZFBj85tf9WUA9YW3v+iPtL0TrO/2IrWdEye6AY3A8bmzq13Ietbm4rhgTeffH0Yj5H3TV6dlqT9MRqzyLzeQBLG6zO7Q+98uTaiUW96g/dj/m6tT/DNPYZVESno9Jo0sDsAd7joAr3RXmrpV2QdWsaqCilreAK7eCfhcOhsccdazaozmbSlUYWnt/JM18nsuykzLKXubLM6ELKnDzwDQeLOAdhGia2SrGutvBLVbYFkbhclVlpE0HHmsQmI1Z8rxnC8PMEgvEmbdEtIo2ZX+heu2BEOkDT0d+wpcMusLPtozH75rmEOOxNpiIKIGbmLkLXVuxRf2vu3XvhWGWfB+FZXmtXxcOgEaUvJzw7ux2jG4j2KQGN13Vwmd9+40+9clk2OlgvQI0qa70HFxtePt1Z2qjP7uJnL4pYVaLH89T4TvZfwWIKFRXnFCnLoL5H8qK6/nSs2dDbIAlJF4pxMG7usOqKi4YyxW8Mz4zkTG7Hkx6BPUwpiUyg3Gen8j7b6QnoMLTXXwqVDCEKNE58QSnRU4vabnDcnK30g+8dpxaE2AnKza7mH4qjeUtLSowYrsHAi09T57jKroA23l9VdNVRh3YqmOg+gLnAl5Kg+J7vfiLrrGkFbEc3bOj7awB3Op7CWq/1L9GKJPPeQMWJecpyBFv9VW2HH1RLk5ygnC0kTalHSo8j8qGDr3Z/wFQdOCNm3VGvIQj6bGCJ7mP2OgTFwUgtiRzCq7QH8S9BwDuLuhZEHL1B7K4hb4d6gHeIHULOEQiz95l+NHkxyLFh0CnHLTAHAoAI2fImWXuZWtGBb40JmexIqmEsGWN/cjsDEx0DYfthxXNx11WmRq0wjaB9o/u/eHS++b0xvXlVf8/6H3pgc1CsXTyiyrTIfqEjtF7IBChXD1rQJi8gvuhiiNdkuUpM08mWsrHDDYandZ8MzMcN9dbFSgpXOaqdLWkMnAC1cvu1Pbk4TAfGfOo+SDAoYXO1PAG6FuIK9my7Ije3oPLLBI9Cg6y6UmZpaOgCikOOYGDV1LhuNdv3DmLUmMIFhggEf8PenzA3uDOR2uPryXnF33h2TsHuOwjGV76UWOlAbsOrJShqaBv7biK59QCnG6nw9ESJO0hIsqzz8eClPkoB6eYxGynFZ6Y3vl1VtQHulf7LVjKGR25KY/14ru8eO1dnvAxoJghgfNnO1zpKYOkIIiDhS/5FNQSzkBX8yaQfCw8CR5qGK1eoYXuGOlGsYhn5l32xjzMdRp1vF3TyC/zu2RHwBWWxmVX8CvoOgeDDn+IlYkSXz9Ov5eefpUlP4AToxbn02rh42nQTSWS2gAYV5qPztewTVejl6Wwt3TV8TRMirkIlANlOTqmNnTronCFdZJ4mlW5WUdXlUFIpjql+Mftkd2MOUEqq6nO5yUNtyPfjIz/JP93SzLWZvjO3sM/37rzeefGqwCTwEB3ATnZBNzD5AViVZAH9kpBVWWu3Ox6gKml9woQ1NapKvAZXNHLkCXM/Zh0f2LvW06vzBV+O8csHZWdn8i29Y1ABWJi7/5LdGrwnw1v9HCh8dJt/vj2ess7yYJHoEk65hLX1DR9t5UKsPcLQAEslDMFSVJqb9LUbHtSceIKl3NWqY/FxZZTalzc03QLHE3NSnUTCg6BNBpKBbNWl8D2p4meeXFqQ/XC1yTU0FjZW8usASXaKR0TwNQMS+0Mmjhzc402jpL9o2WkYnKgKyFv7/Iz7/0w0b5br4AzgoYAIQNwCBZSXmvfwz2gf1s5rlZ1jAx/mPl+dRLSYi4m3VtT0ar+T/vpOJLzFRVrLRtyDNEnZrOPkhM13ZOCVjfZryeeIVLMN/UBrkcb4U3mHDwtB5nm7dEGSkpdnS1N0r2U9CKz94ko4zuhwqHDfqGiMcEJ4/PT2yU2fDtDHNOfo0bmEm5hqEgJzs/nMuH/2704rtcp4ZnwMiGLXY3wIVWPTc67XWIaf6W9SS+2LDrTHB5J7cwmbvsDqbWRBtmfKR2R0OLeD4EhJbsP+LPEkwv2/VTRurtMBTRTc9aKZ0Oj4oxGP/AVdeubb3zINGpiaMgdJL4cX3tDHqjhgc/SfreWaWCuzTUqNKZ8O6vk4TZNiU+pO78V7luS6nW8EHuyZdbIsQh7MHqQiPtjTAuMmwnO9zJMWmvcGFwfhOeBUA4VY7M6Fsjw2PCASEej78aTSZ+VorCfAv0JvHyhWs0UI5j9LkF0jOiUxxSsb9yPuGIuwN+yyTWDQGGN/CE2dQSI4Hd97z7LNcTeU0kfz3IocRt/7cZL0qR/ma508a0BKasB8Xm5tSnhz/Nq4nlgIasteDAIQMlCrVR1pNE6HD2Qzl8eq/wpcfywUBna8gcL3KzAnQeZiaJWcHEJGDDwexrccxB2qRvRPn0jWmvKKvhl+4x/sOOj/GeUxpBo+YNPaxYA5E5FummyPqzUmoZJlXB6fzdYjFWkhLwAnZRSER+6Q8XzPdfJIYSWnfo1DPTN4chePwdVPGT9RVtU9dyxcKyL/2isbcCFNBlTiP4+PZ3TytMCc4COzqx4eouxs20zQScJFUnWB2j+t/Xi5vmMN1H7zaew</parameters>
</evaluation>
</file>

<file path=customXml/itemProps1.xml><?xml version="1.0" encoding="utf-8"?>
<ds:datastoreItem xmlns:ds="http://schemas.openxmlformats.org/officeDocument/2006/customXml" ds:itemID="{339B0404-7F22-41CC-9CFD-A6E31A12FF81}">
  <ds:schemaRefs>
    <ds:schemaRef ds:uri="http://schema.officeatwork365.com/2015/designSettings"/>
  </ds:schemaRefs>
</ds:datastoreItem>
</file>

<file path=customXml/itemProps2.xml><?xml version="1.0" encoding="utf-8"?>
<ds:datastoreItem xmlns:ds="http://schemas.openxmlformats.org/officeDocument/2006/customXml" ds:itemID="{D3880541-6C70-4E9D-84E4-651CF04062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4C595D-87E6-4FC8-950A-0A38354F6D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bf5305c-e36b-4258-b47b-750b5176a00a"/>
    <ds:schemaRef ds:uri="5a8942e1-4a35-4370-a4f6-331f542ea6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D4BFC31-093B-4C58-921F-1E9DD30126D3}">
  <ds:schemaRefs>
    <ds:schemaRef ds:uri="http://schema.officeatwork365.com/2015/dataConnections"/>
  </ds:schemaRefs>
</ds:datastoreItem>
</file>

<file path=customXml/itemProps5.xml><?xml version="1.0" encoding="utf-8"?>
<ds:datastoreItem xmlns:ds="http://schemas.openxmlformats.org/officeDocument/2006/customXml" ds:itemID="{1E7C37B2-B210-919A-C1EF-573C0F25EB21}">
  <ds:schemaRefs>
    <ds:schemaRef ds:uri="http://schema.officeatwork.com/2022/templateReference"/>
  </ds:schemaRefs>
</ds:datastoreItem>
</file>

<file path=customXml/itemProps6.xml><?xml version="1.0" encoding="utf-8"?>
<ds:datastoreItem xmlns:ds="http://schemas.openxmlformats.org/officeDocument/2006/customXml" ds:itemID="{D789BEB0-60A2-42BE-8CB3-D0C01665C0B5}">
  <ds:schemaRefs>
    <ds:schemaRef ds:uri="http://schemas.microsoft.com/office/2006/metadata/properties"/>
    <ds:schemaRef ds:uri="http://schemas.microsoft.com/office/infopath/2007/PartnerControls"/>
    <ds:schemaRef ds:uri="0bf5305c-e36b-4258-b47b-750b5176a00a"/>
    <ds:schemaRef ds:uri="5a8942e1-4a35-4370-a4f6-331f542ea622"/>
  </ds:schemaRefs>
</ds:datastoreItem>
</file>

<file path=customXml/itemProps7.xml><?xml version="1.0" encoding="utf-8"?>
<ds:datastoreItem xmlns:ds="http://schemas.openxmlformats.org/officeDocument/2006/customXml" ds:itemID="{BD9954B0-2E75-40C7-BB18-B1A49AA228BB}">
  <ds:schemaRefs>
    <ds:schemaRef ds:uri="http://schema.officeatwork.com/2026/smarttemplate"/>
  </ds:schemaRefs>
</ds:datastoreItem>
</file>

<file path=customXml/itemProps8.xml><?xml version="1.0" encoding="utf-8"?>
<ds:datastoreItem xmlns:ds="http://schemas.openxmlformats.org/officeDocument/2006/customXml" ds:itemID="{E57E8E2A-47EB-40A8-9716-34398123756D}">
  <ds:schemaRefs>
    <ds:schemaRef ds:uri="http://schema.officeatwork365.com/2015/evaluation"/>
  </ds:schemaRefs>
</ds:datastoreItem>
</file>

<file path=docMetadata/LabelInfo.xml><?xml version="1.0" encoding="utf-8"?>
<clbl:labelList xmlns:clbl="http://schemas.microsoft.com/office/2020/mipLabelMetadata">
  <clbl:label id="{e1518ea5-ecd1-48e9-bbff-99f061ec0ffd}" enabled="0" method="" siteId="{e1518ea5-ecd1-48e9-bbff-99f061ec0ffd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1</Pages>
  <Words>198</Words>
  <Characters>1252</Characters>
  <Application>Microsoft Office Word</Application>
  <DocSecurity>4</DocSecurity>
  <Lines>10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1448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Gut Silvia</dc:creator>
  <cp:keywords/>
  <dc:description/>
  <cp:lastModifiedBy>Gut Silvia</cp:lastModifiedBy>
  <cp:revision>2</cp:revision>
  <dcterms:created xsi:type="dcterms:W3CDTF">2026-07-27T14:47:00Z</dcterms:created>
  <dcterms:modified xsi:type="dcterms:W3CDTF">2026-07-27T14:47:00Z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0x010100B60537B55AC7B64CAFF6FE7243EF40BD</vt:lpwstr>
  </property>
  <property fmtid="{D5CDD505-2E9C-101B-9397-08002B2CF9AE}" pid="3" name="MediaServiceImageTags">
    <vt:lpwstr/>
  </property>
</Properties>
</file>