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9906000" cy="6858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06A244-B807-40E7-A04C-C8E9B62A3E7E}" v="3" dt="2026-08-11T12:23:16.0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7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fer Vivien" userId="a296f700-dfc4-4ec8-b324-6010dee95544" providerId="ADAL" clId="{6164212E-3D7B-4197-B375-7A3276AB4260}"/>
    <pc:docChg chg="undo custSel modSld">
      <pc:chgData name="Hofer Vivien" userId="a296f700-dfc4-4ec8-b324-6010dee95544" providerId="ADAL" clId="{6164212E-3D7B-4197-B375-7A3276AB4260}" dt="2026-08-11T12:23:21.495" v="38" actId="1076"/>
      <pc:docMkLst>
        <pc:docMk/>
      </pc:docMkLst>
      <pc:sldChg chg="addSp modSp mod">
        <pc:chgData name="Hofer Vivien" userId="a296f700-dfc4-4ec8-b324-6010dee95544" providerId="ADAL" clId="{6164212E-3D7B-4197-B375-7A3276AB4260}" dt="2026-08-11T12:23:21.495" v="38" actId="1076"/>
        <pc:sldMkLst>
          <pc:docMk/>
          <pc:sldMk cId="2684842847" sldId="256"/>
        </pc:sldMkLst>
        <pc:spChg chg="mod ord">
          <ac:chgData name="Hofer Vivien" userId="a296f700-dfc4-4ec8-b324-6010dee95544" providerId="ADAL" clId="{6164212E-3D7B-4197-B375-7A3276AB4260}" dt="2026-08-11T12:23:16.031" v="36" actId="164"/>
          <ac:spMkLst>
            <pc:docMk/>
            <pc:sldMk cId="2684842847" sldId="256"/>
            <ac:spMk id="5" creationId="{C643FEA3-493B-A8DF-FA12-B9431AA50540}"/>
          </ac:spMkLst>
        </pc:spChg>
        <pc:spChg chg="mod">
          <ac:chgData name="Hofer Vivien" userId="a296f700-dfc4-4ec8-b324-6010dee95544" providerId="ADAL" clId="{6164212E-3D7B-4197-B375-7A3276AB4260}" dt="2026-08-11T12:23:16.031" v="36" actId="164"/>
          <ac:spMkLst>
            <pc:docMk/>
            <pc:sldMk cId="2684842847" sldId="256"/>
            <ac:spMk id="10" creationId="{16FBBDEC-AB24-99E3-8C62-0EDEF564E716}"/>
          </ac:spMkLst>
        </pc:spChg>
        <pc:spChg chg="mod">
          <ac:chgData name="Hofer Vivien" userId="a296f700-dfc4-4ec8-b324-6010dee95544" providerId="ADAL" clId="{6164212E-3D7B-4197-B375-7A3276AB4260}" dt="2026-08-11T12:23:16.031" v="36" actId="164"/>
          <ac:spMkLst>
            <pc:docMk/>
            <pc:sldMk cId="2684842847" sldId="256"/>
            <ac:spMk id="11" creationId="{E768CFD8-FDB8-E6A4-83C5-2BB7B26D7AFC}"/>
          </ac:spMkLst>
        </pc:spChg>
        <pc:spChg chg="mod">
          <ac:chgData name="Hofer Vivien" userId="a296f700-dfc4-4ec8-b324-6010dee95544" providerId="ADAL" clId="{6164212E-3D7B-4197-B375-7A3276AB4260}" dt="2026-08-10T07:39:50.586" v="4" actId="179"/>
          <ac:spMkLst>
            <pc:docMk/>
            <pc:sldMk cId="2684842847" sldId="256"/>
            <ac:spMk id="16" creationId="{69909FE2-7790-0B23-AE45-9C77D1FD209B}"/>
          </ac:spMkLst>
        </pc:spChg>
        <pc:spChg chg="mod">
          <ac:chgData name="Hofer Vivien" userId="a296f700-dfc4-4ec8-b324-6010dee95544" providerId="ADAL" clId="{6164212E-3D7B-4197-B375-7A3276AB4260}" dt="2026-08-10T07:39:46.980" v="3" actId="1076"/>
          <ac:spMkLst>
            <pc:docMk/>
            <pc:sldMk cId="2684842847" sldId="256"/>
            <ac:spMk id="17" creationId="{694083BD-824F-9911-47E5-E9C02BEA8F40}"/>
          </ac:spMkLst>
        </pc:spChg>
        <pc:spChg chg="mod ord">
          <ac:chgData name="Hofer Vivien" userId="a296f700-dfc4-4ec8-b324-6010dee95544" providerId="ADAL" clId="{6164212E-3D7B-4197-B375-7A3276AB4260}" dt="2026-08-11T12:23:16.031" v="36" actId="164"/>
          <ac:spMkLst>
            <pc:docMk/>
            <pc:sldMk cId="2684842847" sldId="256"/>
            <ac:spMk id="64" creationId="{DDC6E9BF-F493-BF9D-D243-C619C9E29DBA}"/>
          </ac:spMkLst>
        </pc:spChg>
        <pc:spChg chg="mod">
          <ac:chgData name="Hofer Vivien" userId="a296f700-dfc4-4ec8-b324-6010dee95544" providerId="ADAL" clId="{6164212E-3D7B-4197-B375-7A3276AB4260}" dt="2026-08-10T07:41:36.369" v="14" actId="14100"/>
          <ac:spMkLst>
            <pc:docMk/>
            <pc:sldMk cId="2684842847" sldId="256"/>
            <ac:spMk id="66" creationId="{2476EB15-290A-AB3F-F72D-5405ECE62131}"/>
          </ac:spMkLst>
        </pc:spChg>
        <pc:grpChg chg="add mod">
          <ac:chgData name="Hofer Vivien" userId="a296f700-dfc4-4ec8-b324-6010dee95544" providerId="ADAL" clId="{6164212E-3D7B-4197-B375-7A3276AB4260}" dt="2026-08-11T12:23:21.495" v="38" actId="1076"/>
          <ac:grpSpMkLst>
            <pc:docMk/>
            <pc:sldMk cId="2684842847" sldId="256"/>
            <ac:grpSpMk id="2" creationId="{B9D6FF43-667F-8551-D5FA-919AB1573687}"/>
          </ac:grpSpMkLst>
        </pc:grpChg>
        <pc:grpChg chg="mod">
          <ac:chgData name="Hofer Vivien" userId="a296f700-dfc4-4ec8-b324-6010dee95544" providerId="ADAL" clId="{6164212E-3D7B-4197-B375-7A3276AB4260}" dt="2026-08-11T12:23:16.031" v="36" actId="164"/>
          <ac:grpSpMkLst>
            <pc:docMk/>
            <pc:sldMk cId="2684842847" sldId="256"/>
            <ac:grpSpMk id="12" creationId="{5491870A-E350-D3EB-6443-3A354DBB4E07}"/>
          </ac:grpSpMkLst>
        </pc:grpChg>
        <pc:grpChg chg="mod">
          <ac:chgData name="Hofer Vivien" userId="a296f700-dfc4-4ec8-b324-6010dee95544" providerId="ADAL" clId="{6164212E-3D7B-4197-B375-7A3276AB4260}" dt="2026-08-11T12:23:16.031" v="36" actId="164"/>
          <ac:grpSpMkLst>
            <pc:docMk/>
            <pc:sldMk cId="2684842847" sldId="256"/>
            <ac:grpSpMk id="15" creationId="{EDAD6598-7A53-772D-0F09-C7D72A9B7389}"/>
          </ac:grpSpMkLst>
        </pc:grpChg>
        <pc:grpChg chg="mod">
          <ac:chgData name="Hofer Vivien" userId="a296f700-dfc4-4ec8-b324-6010dee95544" providerId="ADAL" clId="{6164212E-3D7B-4197-B375-7A3276AB4260}" dt="2026-08-10T07:42:11.090" v="33" actId="1076"/>
          <ac:grpSpMkLst>
            <pc:docMk/>
            <pc:sldMk cId="2684842847" sldId="256"/>
            <ac:grpSpMk id="65" creationId="{2AF2CC34-65E2-2E67-F5A0-61F1F96EF4DD}"/>
          </ac:grpSpMkLst>
        </pc:grpChg>
        <pc:grpChg chg="mod">
          <ac:chgData name="Hofer Vivien" userId="a296f700-dfc4-4ec8-b324-6010dee95544" providerId="ADAL" clId="{6164212E-3D7B-4197-B375-7A3276AB4260}" dt="2026-08-11T12:23:16.031" v="36" actId="164"/>
          <ac:grpSpMkLst>
            <pc:docMk/>
            <pc:sldMk cId="2684842847" sldId="256"/>
            <ac:grpSpMk id="111" creationId="{13CAA171-0CBE-CCE0-90D7-ED607E1FC9B2}"/>
          </ac:grpSpMkLst>
        </pc:grpChg>
        <pc:picChg chg="mod modCrop">
          <ac:chgData name="Hofer Vivien" userId="a296f700-dfc4-4ec8-b324-6010dee95544" providerId="ADAL" clId="{6164212E-3D7B-4197-B375-7A3276AB4260}" dt="2026-08-11T12:23:16.031" v="36" actId="164"/>
          <ac:picMkLst>
            <pc:docMk/>
            <pc:sldMk cId="2684842847" sldId="256"/>
            <ac:picMk id="7" creationId="{2E1E2ACE-7049-3CA2-7850-B0880CB0F90A}"/>
          </ac:picMkLst>
        </pc:picChg>
        <pc:picChg chg="mod ord">
          <ac:chgData name="Hofer Vivien" userId="a296f700-dfc4-4ec8-b324-6010dee95544" providerId="ADAL" clId="{6164212E-3D7B-4197-B375-7A3276AB4260}" dt="2026-08-11T12:23:16.031" v="36" actId="164"/>
          <ac:picMkLst>
            <pc:docMk/>
            <pc:sldMk cId="2684842847" sldId="256"/>
            <ac:picMk id="9" creationId="{61465A2C-CE5C-8E9F-942E-C1CDBB47C98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0166-9719-484F-9FCD-5C6AE6AC0A30}" type="datetimeFigureOut">
              <a:rPr lang="de-CH" smtClean="0"/>
              <a:t>11.08.2026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1C9ED-28D8-4DE6-BE09-6EBB83999F6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611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0166-9719-484F-9FCD-5C6AE6AC0A30}" type="datetimeFigureOut">
              <a:rPr lang="de-CH" smtClean="0"/>
              <a:t>11.08.2026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1C9ED-28D8-4DE6-BE09-6EBB83999F6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18078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0166-9719-484F-9FCD-5C6AE6AC0A30}" type="datetimeFigureOut">
              <a:rPr lang="de-CH" smtClean="0"/>
              <a:t>11.08.2026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1C9ED-28D8-4DE6-BE09-6EBB83999F6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0207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0166-9719-484F-9FCD-5C6AE6AC0A30}" type="datetimeFigureOut">
              <a:rPr lang="de-CH" smtClean="0"/>
              <a:t>11.08.2026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1C9ED-28D8-4DE6-BE09-6EBB83999F6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21495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0166-9719-484F-9FCD-5C6AE6AC0A30}" type="datetimeFigureOut">
              <a:rPr lang="de-CH" smtClean="0"/>
              <a:t>11.08.2026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1C9ED-28D8-4DE6-BE09-6EBB83999F6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1444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0166-9719-484F-9FCD-5C6AE6AC0A30}" type="datetimeFigureOut">
              <a:rPr lang="de-CH" smtClean="0"/>
              <a:t>11.08.2026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1C9ED-28D8-4DE6-BE09-6EBB83999F6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2198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0166-9719-484F-9FCD-5C6AE6AC0A30}" type="datetimeFigureOut">
              <a:rPr lang="de-CH" smtClean="0"/>
              <a:t>11.08.2026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1C9ED-28D8-4DE6-BE09-6EBB83999F6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3220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0166-9719-484F-9FCD-5C6AE6AC0A30}" type="datetimeFigureOut">
              <a:rPr lang="de-CH" smtClean="0"/>
              <a:t>11.08.2026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1C9ED-28D8-4DE6-BE09-6EBB83999F6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28470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0166-9719-484F-9FCD-5C6AE6AC0A30}" type="datetimeFigureOut">
              <a:rPr lang="de-CH" smtClean="0"/>
              <a:t>11.08.2026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1C9ED-28D8-4DE6-BE09-6EBB83999F6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53602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0166-9719-484F-9FCD-5C6AE6AC0A30}" type="datetimeFigureOut">
              <a:rPr lang="de-CH" smtClean="0"/>
              <a:t>11.08.2026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1C9ED-28D8-4DE6-BE09-6EBB83999F6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38711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A0166-9719-484F-9FCD-5C6AE6AC0A30}" type="datetimeFigureOut">
              <a:rPr lang="de-CH" smtClean="0"/>
              <a:t>11.08.2026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1C9ED-28D8-4DE6-BE09-6EBB83999F6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0505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BA0166-9719-484F-9FCD-5C6AE6AC0A30}" type="datetimeFigureOut">
              <a:rPr lang="de-CH" smtClean="0"/>
              <a:t>11.08.2026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81C9ED-28D8-4DE6-BE09-6EBB83999F6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92574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9D6FF43-667F-8551-D5FA-919AB1573687}"/>
              </a:ext>
            </a:extLst>
          </p:cNvPr>
          <p:cNvGrpSpPr/>
          <p:nvPr/>
        </p:nvGrpSpPr>
        <p:grpSpPr>
          <a:xfrm>
            <a:off x="-1" y="-2"/>
            <a:ext cx="9909707" cy="6862783"/>
            <a:chOff x="-1" y="-2"/>
            <a:chExt cx="9909707" cy="6862783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C643FEA3-493B-A8DF-FA12-B9431AA50540}"/>
                </a:ext>
              </a:extLst>
            </p:cNvPr>
            <p:cNvSpPr/>
            <p:nvPr/>
          </p:nvSpPr>
          <p:spPr>
            <a:xfrm>
              <a:off x="0" y="-2"/>
              <a:ext cx="9906000" cy="1186825"/>
            </a:xfrm>
            <a:prstGeom prst="rect">
              <a:avLst/>
            </a:prstGeom>
            <a:solidFill>
              <a:srgbClr val="FDCE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61465A2C-CE5C-8E9F-942E-C1CDBB47C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27"/>
            <a:stretch>
              <a:fillRect/>
            </a:stretch>
          </p:blipFill>
          <p:spPr>
            <a:xfrm>
              <a:off x="0" y="1186825"/>
              <a:ext cx="3817825" cy="5671176"/>
            </a:xfrm>
            <a:prstGeom prst="rect">
              <a:avLst/>
            </a:prstGeom>
          </p:spPr>
        </p:pic>
        <p:sp>
          <p:nvSpPr>
            <p:cNvPr id="64" name="Rechteck 63">
              <a:extLst>
                <a:ext uri="{FF2B5EF4-FFF2-40B4-BE49-F238E27FC236}">
                  <a16:creationId xmlns:a16="http://schemas.microsoft.com/office/drawing/2014/main" id="{DDC6E9BF-F493-BF9D-D243-C619C9E29DBA}"/>
                </a:ext>
              </a:extLst>
            </p:cNvPr>
            <p:cNvSpPr/>
            <p:nvPr/>
          </p:nvSpPr>
          <p:spPr>
            <a:xfrm>
              <a:off x="3467100" y="325946"/>
              <a:ext cx="6438900" cy="54590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2E1E2ACE-7049-3CA2-7850-B0880CB0F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58591" b="89966"/>
            <a:stretch>
              <a:fillRect/>
            </a:stretch>
          </p:blipFill>
          <p:spPr>
            <a:xfrm>
              <a:off x="-1" y="0"/>
              <a:ext cx="3463395" cy="1188000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16FBBDEC-AB24-99E3-8C62-0EDEF564E716}"/>
                </a:ext>
              </a:extLst>
            </p:cNvPr>
            <p:cNvSpPr/>
            <p:nvPr/>
          </p:nvSpPr>
          <p:spPr>
            <a:xfrm>
              <a:off x="-1" y="5782781"/>
              <a:ext cx="6858000" cy="108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E768CFD8-FDB8-E6A4-83C5-2BB7B26D7AFC}"/>
                </a:ext>
              </a:extLst>
            </p:cNvPr>
            <p:cNvSpPr txBox="1"/>
            <p:nvPr/>
          </p:nvSpPr>
          <p:spPr>
            <a:xfrm>
              <a:off x="842961" y="5928240"/>
              <a:ext cx="270986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900" dirty="0"/>
                <a:t>Amt für Bevölkerungsschutz und Militär</a:t>
              </a:r>
            </a:p>
            <a:p>
              <a:r>
                <a:rPr lang="de-CH" sz="900" dirty="0"/>
                <a:t>Abteilung Kreiskommando und Wehrpflichtersatz</a:t>
              </a:r>
            </a:p>
            <a:p>
              <a:r>
                <a:rPr lang="de-CH" sz="900" dirty="0"/>
                <a:t>Lehnplatz 22</a:t>
              </a:r>
            </a:p>
            <a:p>
              <a:r>
                <a:rPr lang="de-CH" sz="900" dirty="0"/>
                <a:t>6460 Altdorf</a:t>
              </a:r>
            </a:p>
            <a:p>
              <a:r>
                <a:rPr lang="de-CH" sz="900" u="sng" dirty="0"/>
                <a:t>kreiskommando.wpe@ur.ch</a:t>
              </a:r>
            </a:p>
          </p:txBody>
        </p: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5491870A-E350-D3EB-6443-3A354DBB4E07}"/>
                </a:ext>
              </a:extLst>
            </p:cNvPr>
            <p:cNvGrpSpPr/>
            <p:nvPr/>
          </p:nvGrpSpPr>
          <p:grpSpPr>
            <a:xfrm>
              <a:off x="205480" y="6100296"/>
              <a:ext cx="432000" cy="432000"/>
              <a:chOff x="-1547471" y="5087127"/>
              <a:chExt cx="432000" cy="432000"/>
            </a:xfrm>
          </p:grpSpPr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8A382C5B-7731-BC03-4172-884353F973F2}"/>
                  </a:ext>
                </a:extLst>
              </p:cNvPr>
              <p:cNvSpPr/>
              <p:nvPr/>
            </p:nvSpPr>
            <p:spPr>
              <a:xfrm>
                <a:off x="-1547471" y="5087127"/>
                <a:ext cx="432000" cy="432000"/>
              </a:xfrm>
              <a:prstGeom prst="ellipse">
                <a:avLst/>
              </a:prstGeom>
              <a:solidFill>
                <a:srgbClr val="FDCE0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pic>
            <p:nvPicPr>
              <p:cNvPr id="14" name="Grafik 13" descr="Start Silhouette">
                <a:extLst>
                  <a:ext uri="{FF2B5EF4-FFF2-40B4-BE49-F238E27FC236}">
                    <a16:creationId xmlns:a16="http://schemas.microsoft.com/office/drawing/2014/main" id="{C4EB2491-7010-FF41-A64C-AD64D059D3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-1511471" y="5123127"/>
                <a:ext cx="360000" cy="360000"/>
              </a:xfrm>
              <a:prstGeom prst="rect">
                <a:avLst/>
              </a:prstGeom>
            </p:spPr>
          </p:pic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EDAD6598-7A53-772D-0F09-C7D72A9B7389}"/>
                </a:ext>
              </a:extLst>
            </p:cNvPr>
            <p:cNvGrpSpPr/>
            <p:nvPr/>
          </p:nvGrpSpPr>
          <p:grpSpPr>
            <a:xfrm>
              <a:off x="3411166" y="5779181"/>
              <a:ext cx="6498540" cy="1083600"/>
              <a:chOff x="359460" y="8633890"/>
              <a:chExt cx="6498540" cy="1260615"/>
            </a:xfrm>
          </p:grpSpPr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69909FE2-7790-0B23-AE45-9C77D1FD209B}"/>
                  </a:ext>
                </a:extLst>
              </p:cNvPr>
              <p:cNvSpPr/>
              <p:nvPr/>
            </p:nvSpPr>
            <p:spPr>
              <a:xfrm>
                <a:off x="359460" y="8633890"/>
                <a:ext cx="6498540" cy="1260615"/>
              </a:xfrm>
              <a:prstGeom prst="rect">
                <a:avLst/>
              </a:prstGeom>
              <a:solidFill>
                <a:srgbClr val="FDCE0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166813"/>
                <a:r>
                  <a:rPr lang="de-CH" sz="2800" b="1" cap="small" dirty="0">
                    <a:solidFill>
                      <a:schemeClr val="tx1"/>
                    </a:solidFill>
                  </a:rPr>
                  <a:t>Keine Anmeldung erforderlich</a:t>
                </a:r>
                <a:endParaRPr lang="de-CH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694083BD-824F-9911-47E5-E9C02BEA8F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75976" y="8908811"/>
                <a:ext cx="630000" cy="732916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sz="3600" b="1" dirty="0">
                    <a:solidFill>
                      <a:schemeClr val="tx1"/>
                    </a:solidFill>
                  </a:rPr>
                  <a:t>✓</a:t>
                </a:r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2AF2CC34-65E2-2E67-F5A0-61F1F96EF4DD}"/>
                </a:ext>
              </a:extLst>
            </p:cNvPr>
            <p:cNvGrpSpPr/>
            <p:nvPr/>
          </p:nvGrpSpPr>
          <p:grpSpPr>
            <a:xfrm>
              <a:off x="3632094" y="407433"/>
              <a:ext cx="6182465" cy="786009"/>
              <a:chOff x="3824288" y="325946"/>
              <a:chExt cx="2962274" cy="786009"/>
            </a:xfrm>
          </p:grpSpPr>
          <p:sp>
            <p:nvSpPr>
              <p:cNvPr id="66" name="Textfeld 65">
                <a:extLst>
                  <a:ext uri="{FF2B5EF4-FFF2-40B4-BE49-F238E27FC236}">
                    <a16:creationId xmlns:a16="http://schemas.microsoft.com/office/drawing/2014/main" id="{2476EB15-290A-AB3F-F72D-5405ECE62131}"/>
                  </a:ext>
                </a:extLst>
              </p:cNvPr>
              <p:cNvSpPr txBox="1"/>
              <p:nvPr/>
            </p:nvSpPr>
            <p:spPr>
              <a:xfrm>
                <a:off x="3824288" y="325946"/>
                <a:ext cx="2962274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2700" b="1" dirty="0"/>
                  <a:t>ONBOARDING DIENSTMANAGER</a:t>
                </a:r>
              </a:p>
              <a:p>
                <a:r>
                  <a:rPr lang="de-CH" cap="all" dirty="0"/>
                  <a:t>Registrierung für das digitale Dienstbüchlein</a:t>
                </a:r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821A600B-78EE-8B31-3666-0086ABD27A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1280" y="1111955"/>
                <a:ext cx="2808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B66809CC-CAC9-7CA9-DD7A-AA1BE4DAF6D8}"/>
                </a:ext>
              </a:extLst>
            </p:cNvPr>
            <p:cNvGrpSpPr/>
            <p:nvPr/>
          </p:nvGrpSpPr>
          <p:grpSpPr>
            <a:xfrm>
              <a:off x="3727682" y="1578675"/>
              <a:ext cx="5862971" cy="1384995"/>
              <a:chOff x="3853833" y="1891095"/>
              <a:chExt cx="5862971" cy="1384995"/>
            </a:xfrm>
          </p:grpSpPr>
          <p:sp>
            <p:nvSpPr>
              <p:cNvPr id="69" name="Textfeld 68">
                <a:extLst>
                  <a:ext uri="{FF2B5EF4-FFF2-40B4-BE49-F238E27FC236}">
                    <a16:creationId xmlns:a16="http://schemas.microsoft.com/office/drawing/2014/main" id="{65F71C0E-BCA9-0BE4-3128-C8CF53EED095}"/>
                  </a:ext>
                </a:extLst>
              </p:cNvPr>
              <p:cNvSpPr txBox="1"/>
              <p:nvPr/>
            </p:nvSpPr>
            <p:spPr>
              <a:xfrm>
                <a:off x="4302561" y="1891095"/>
                <a:ext cx="5414243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1200" b="1" dirty="0"/>
                  <a:t>Haben Sie das Onboarding für den Dienstmanager der Schweizer Armee noch nicht durchgeführt? Nutzen Sie die Gelegenheit und registrieren Sie sich!</a:t>
                </a:r>
              </a:p>
              <a:p>
                <a:endParaRPr lang="de-CH" sz="1200" cap="small" dirty="0"/>
              </a:p>
              <a:p>
                <a:r>
                  <a:rPr lang="de-CH" sz="1200" dirty="0"/>
                  <a:t>Das Kreiskommando Uri bietet zwei Onboarding-Termine ausserhalb der regulären Öffnungszeiten an.</a:t>
                </a:r>
              </a:p>
              <a:p>
                <a:r>
                  <a:rPr lang="de-CH" sz="1200" dirty="0"/>
                  <a:t>Wir unterstützen Sie kostenlos bei der Registrierung.</a:t>
                </a:r>
                <a:endParaRPr lang="de-CH" sz="1000" dirty="0"/>
              </a:p>
            </p:txBody>
          </p:sp>
          <p:grpSp>
            <p:nvGrpSpPr>
              <p:cNvPr id="70" name="Gruppieren 69">
                <a:extLst>
                  <a:ext uri="{FF2B5EF4-FFF2-40B4-BE49-F238E27FC236}">
                    <a16:creationId xmlns:a16="http://schemas.microsoft.com/office/drawing/2014/main" id="{43B6A611-EC46-7442-A469-63F45C39CEAC}"/>
                  </a:ext>
                </a:extLst>
              </p:cNvPr>
              <p:cNvGrpSpPr/>
              <p:nvPr/>
            </p:nvGrpSpPr>
            <p:grpSpPr>
              <a:xfrm>
                <a:off x="3853833" y="2049214"/>
                <a:ext cx="432000" cy="432000"/>
                <a:chOff x="-2972561" y="5087127"/>
                <a:chExt cx="432000" cy="432000"/>
              </a:xfrm>
            </p:grpSpPr>
            <p:sp>
              <p:nvSpPr>
                <p:cNvPr id="71" name="Ellipse 70">
                  <a:extLst>
                    <a:ext uri="{FF2B5EF4-FFF2-40B4-BE49-F238E27FC236}">
                      <a16:creationId xmlns:a16="http://schemas.microsoft.com/office/drawing/2014/main" id="{E4C087ED-B70B-B0C9-ECF1-641F7A082310}"/>
                    </a:ext>
                  </a:extLst>
                </p:cNvPr>
                <p:cNvSpPr/>
                <p:nvPr/>
              </p:nvSpPr>
              <p:spPr>
                <a:xfrm>
                  <a:off x="-2972561" y="5087127"/>
                  <a:ext cx="432000" cy="432000"/>
                </a:xfrm>
                <a:prstGeom prst="ellipse">
                  <a:avLst/>
                </a:prstGeom>
                <a:solidFill>
                  <a:srgbClr val="FDCE0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  <p:pic>
              <p:nvPicPr>
                <p:cNvPr id="72" name="Grafik 71" descr="Benutzer Silhouette">
                  <a:extLst>
                    <a:ext uri="{FF2B5EF4-FFF2-40B4-BE49-F238E27FC236}">
                      <a16:creationId xmlns:a16="http://schemas.microsoft.com/office/drawing/2014/main" id="{55C47CAE-1318-9172-C544-9EE0563914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936561" y="5123127"/>
                  <a:ext cx="360000" cy="360000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11" name="Gruppieren 110">
              <a:extLst>
                <a:ext uri="{FF2B5EF4-FFF2-40B4-BE49-F238E27FC236}">
                  <a16:creationId xmlns:a16="http://schemas.microsoft.com/office/drawing/2014/main" id="{13CAA171-0CBE-CCE0-90D7-ED607E1FC9B2}"/>
                </a:ext>
              </a:extLst>
            </p:cNvPr>
            <p:cNvGrpSpPr/>
            <p:nvPr/>
          </p:nvGrpSpPr>
          <p:grpSpPr>
            <a:xfrm>
              <a:off x="3727682" y="3328425"/>
              <a:ext cx="2932729" cy="2281771"/>
              <a:chOff x="3727682" y="3328425"/>
              <a:chExt cx="2932729" cy="2281771"/>
            </a:xfrm>
          </p:grpSpPr>
          <p:grpSp>
            <p:nvGrpSpPr>
              <p:cNvPr id="74" name="Gruppieren 73">
                <a:extLst>
                  <a:ext uri="{FF2B5EF4-FFF2-40B4-BE49-F238E27FC236}">
                    <a16:creationId xmlns:a16="http://schemas.microsoft.com/office/drawing/2014/main" id="{466C6CD6-D3D6-AD17-BB99-10D9F0041D35}"/>
                  </a:ext>
                </a:extLst>
              </p:cNvPr>
              <p:cNvGrpSpPr/>
              <p:nvPr/>
            </p:nvGrpSpPr>
            <p:grpSpPr>
              <a:xfrm>
                <a:off x="3727682" y="3328425"/>
                <a:ext cx="2932729" cy="2281771"/>
                <a:chOff x="3853833" y="3647841"/>
                <a:chExt cx="2932729" cy="2281771"/>
              </a:xfrm>
            </p:grpSpPr>
            <p:grpSp>
              <p:nvGrpSpPr>
                <p:cNvPr id="76" name="Gruppieren 75">
                  <a:extLst>
                    <a:ext uri="{FF2B5EF4-FFF2-40B4-BE49-F238E27FC236}">
                      <a16:creationId xmlns:a16="http://schemas.microsoft.com/office/drawing/2014/main" id="{A82063F2-FBDA-87AD-0635-3B165B6C98FA}"/>
                    </a:ext>
                  </a:extLst>
                </p:cNvPr>
                <p:cNvGrpSpPr/>
                <p:nvPr/>
              </p:nvGrpSpPr>
              <p:grpSpPr>
                <a:xfrm>
                  <a:off x="3853833" y="4007635"/>
                  <a:ext cx="2932729" cy="830997"/>
                  <a:chOff x="3853833" y="4007635"/>
                  <a:chExt cx="2932729" cy="830997"/>
                </a:xfrm>
              </p:grpSpPr>
              <p:sp>
                <p:nvSpPr>
                  <p:cNvPr id="85" name="Textfeld 84">
                    <a:extLst>
                      <a:ext uri="{FF2B5EF4-FFF2-40B4-BE49-F238E27FC236}">
                        <a16:creationId xmlns:a16="http://schemas.microsoft.com/office/drawing/2014/main" id="{9F95F1B5-247C-5405-B699-C1E0A9834BFF}"/>
                      </a:ext>
                    </a:extLst>
                  </p:cNvPr>
                  <p:cNvSpPr txBox="1"/>
                  <p:nvPr/>
                </p:nvSpPr>
                <p:spPr>
                  <a:xfrm>
                    <a:off x="4302562" y="4007635"/>
                    <a:ext cx="2484000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CH" sz="1400" b="1" cap="all" dirty="0"/>
                      <a:t>FREITAG</a:t>
                    </a:r>
                  </a:p>
                  <a:p>
                    <a:r>
                      <a:rPr lang="de-CH" sz="2000" b="1" cap="all" dirty="0"/>
                      <a:t>28. August 2026</a:t>
                    </a:r>
                  </a:p>
                  <a:p>
                    <a:r>
                      <a:rPr lang="de-CH" sz="1400" b="1" dirty="0"/>
                      <a:t>16:00 bis 18:00 Uhr</a:t>
                    </a:r>
                    <a:endParaRPr lang="de-CH" sz="1400" dirty="0"/>
                  </a:p>
                </p:txBody>
              </p:sp>
              <p:grpSp>
                <p:nvGrpSpPr>
                  <p:cNvPr id="86" name="Gruppieren 85">
                    <a:extLst>
                      <a:ext uri="{FF2B5EF4-FFF2-40B4-BE49-F238E27FC236}">
                        <a16:creationId xmlns:a16="http://schemas.microsoft.com/office/drawing/2014/main" id="{AC8CCF78-693F-3210-266F-8A4DD9602C93}"/>
                      </a:ext>
                    </a:extLst>
                  </p:cNvPr>
                  <p:cNvGrpSpPr/>
                  <p:nvPr/>
                </p:nvGrpSpPr>
                <p:grpSpPr>
                  <a:xfrm>
                    <a:off x="3853833" y="4204843"/>
                    <a:ext cx="432000" cy="432000"/>
                    <a:chOff x="-2514783" y="5180437"/>
                    <a:chExt cx="432000" cy="432000"/>
                  </a:xfrm>
                </p:grpSpPr>
                <p:sp>
                  <p:nvSpPr>
                    <p:cNvPr id="87" name="Ellipse 86">
                      <a:extLst>
                        <a:ext uri="{FF2B5EF4-FFF2-40B4-BE49-F238E27FC236}">
                          <a16:creationId xmlns:a16="http://schemas.microsoft.com/office/drawing/2014/main" id="{52A70D45-88B3-166F-6FB5-A951202B47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2514783" y="5180437"/>
                      <a:ext cx="432000" cy="432000"/>
                    </a:xfrm>
                    <a:prstGeom prst="ellipse">
                      <a:avLst/>
                    </a:prstGeom>
                    <a:solidFill>
                      <a:srgbClr val="FDCE0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 dirty="0"/>
                    </a:p>
                  </p:txBody>
                </p:sp>
                <p:pic>
                  <p:nvPicPr>
                    <p:cNvPr id="88" name="Grafik 87" descr="Tageskalender Silhouette">
                      <a:extLst>
                        <a:ext uri="{FF2B5EF4-FFF2-40B4-BE49-F238E27FC236}">
                          <a16:creationId xmlns:a16="http://schemas.microsoft.com/office/drawing/2014/main" id="{1CC234D5-FA69-8E30-FC4D-55F4B8D7606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96DAC541-7B7A-43D3-8B79-37D633B846F1}">
                          <asvg:svgBlip xmlns:asvg="http://schemas.microsoft.com/office/drawing/2016/SVG/main" r:embed="rId6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478783" y="5216437"/>
                      <a:ext cx="360000" cy="360000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77" name="Gruppieren 76">
                  <a:extLst>
                    <a:ext uri="{FF2B5EF4-FFF2-40B4-BE49-F238E27FC236}">
                      <a16:creationId xmlns:a16="http://schemas.microsoft.com/office/drawing/2014/main" id="{456AF978-382A-8E50-531F-258B5DE36843}"/>
                    </a:ext>
                  </a:extLst>
                </p:cNvPr>
                <p:cNvGrpSpPr/>
                <p:nvPr/>
              </p:nvGrpSpPr>
              <p:grpSpPr>
                <a:xfrm>
                  <a:off x="3853833" y="3647841"/>
                  <a:ext cx="2743200" cy="261824"/>
                  <a:chOff x="3853833" y="3682766"/>
                  <a:chExt cx="2743200" cy="261824"/>
                </a:xfrm>
              </p:grpSpPr>
              <p:sp>
                <p:nvSpPr>
                  <p:cNvPr id="83" name="Textfeld 82">
                    <a:extLst>
                      <a:ext uri="{FF2B5EF4-FFF2-40B4-BE49-F238E27FC236}">
                        <a16:creationId xmlns:a16="http://schemas.microsoft.com/office/drawing/2014/main" id="{6A41CF50-F8C6-93C9-4220-204F932E5832}"/>
                      </a:ext>
                    </a:extLst>
                  </p:cNvPr>
                  <p:cNvSpPr txBox="1"/>
                  <p:nvPr/>
                </p:nvSpPr>
                <p:spPr>
                  <a:xfrm>
                    <a:off x="3863359" y="3682766"/>
                    <a:ext cx="1212739" cy="253916"/>
                  </a:xfrm>
                  <a:custGeom>
                    <a:avLst/>
                    <a:gdLst>
                      <a:gd name="csX0" fmla="*/ 0 w 1371600"/>
                      <a:gd name="csY0" fmla="*/ 310515 h 310515"/>
                      <a:gd name="csX1" fmla="*/ 77629 w 1371600"/>
                      <a:gd name="csY1" fmla="*/ 0 h 310515"/>
                      <a:gd name="csX2" fmla="*/ 1371600 w 1371600"/>
                      <a:gd name="csY2" fmla="*/ 0 h 310515"/>
                      <a:gd name="csX3" fmla="*/ 1293971 w 1371600"/>
                      <a:gd name="csY3" fmla="*/ 310515 h 310515"/>
                      <a:gd name="csX4" fmla="*/ 0 w 1371600"/>
                      <a:gd name="csY4" fmla="*/ 310515 h 310515"/>
                      <a:gd name="csX0" fmla="*/ 0 w 1371600"/>
                      <a:gd name="csY0" fmla="*/ 310515 h 310515"/>
                      <a:gd name="csX1" fmla="*/ 230029 w 1371600"/>
                      <a:gd name="csY1" fmla="*/ 45720 h 310515"/>
                      <a:gd name="csX2" fmla="*/ 1371600 w 1371600"/>
                      <a:gd name="csY2" fmla="*/ 0 h 310515"/>
                      <a:gd name="csX3" fmla="*/ 1293971 w 1371600"/>
                      <a:gd name="csY3" fmla="*/ 310515 h 310515"/>
                      <a:gd name="csX4" fmla="*/ 0 w 1371600"/>
                      <a:gd name="csY4" fmla="*/ 310515 h 310515"/>
                      <a:gd name="csX0" fmla="*/ 0 w 1293971"/>
                      <a:gd name="csY0" fmla="*/ 280035 h 280035"/>
                      <a:gd name="csX1" fmla="*/ 230029 w 1293971"/>
                      <a:gd name="csY1" fmla="*/ 15240 h 280035"/>
                      <a:gd name="csX2" fmla="*/ 876300 w 1293971"/>
                      <a:gd name="csY2" fmla="*/ 0 h 280035"/>
                      <a:gd name="csX3" fmla="*/ 1293971 w 1293971"/>
                      <a:gd name="csY3" fmla="*/ 280035 h 280035"/>
                      <a:gd name="csX4" fmla="*/ 0 w 1293971"/>
                      <a:gd name="csY4" fmla="*/ 280035 h 280035"/>
                      <a:gd name="csX0" fmla="*/ 13811 w 1307782"/>
                      <a:gd name="csY0" fmla="*/ 280035 h 280035"/>
                      <a:gd name="csX1" fmla="*/ 0 w 1307782"/>
                      <a:gd name="csY1" fmla="*/ 15240 h 280035"/>
                      <a:gd name="csX2" fmla="*/ 890111 w 1307782"/>
                      <a:gd name="csY2" fmla="*/ 0 h 280035"/>
                      <a:gd name="csX3" fmla="*/ 1307782 w 1307782"/>
                      <a:gd name="csY3" fmla="*/ 280035 h 280035"/>
                      <a:gd name="csX4" fmla="*/ 13811 w 1307782"/>
                      <a:gd name="csY4" fmla="*/ 280035 h 280035"/>
                      <a:gd name="csX0" fmla="*/ 13811 w 1056322"/>
                      <a:gd name="csY0" fmla="*/ 280035 h 280035"/>
                      <a:gd name="csX1" fmla="*/ 0 w 1056322"/>
                      <a:gd name="csY1" fmla="*/ 15240 h 280035"/>
                      <a:gd name="csX2" fmla="*/ 890111 w 1056322"/>
                      <a:gd name="csY2" fmla="*/ 0 h 280035"/>
                      <a:gd name="csX3" fmla="*/ 1056322 w 1056322"/>
                      <a:gd name="csY3" fmla="*/ 280035 h 280035"/>
                      <a:gd name="csX4" fmla="*/ 13811 w 1056322"/>
                      <a:gd name="csY4" fmla="*/ 280035 h 280035"/>
                      <a:gd name="csX0" fmla="*/ 13811 w 1056322"/>
                      <a:gd name="csY0" fmla="*/ 264795 h 264795"/>
                      <a:gd name="csX1" fmla="*/ 0 w 1056322"/>
                      <a:gd name="csY1" fmla="*/ 0 h 264795"/>
                      <a:gd name="csX2" fmla="*/ 769928 w 1056322"/>
                      <a:gd name="csY2" fmla="*/ 30479 h 264795"/>
                      <a:gd name="csX3" fmla="*/ 1056322 w 1056322"/>
                      <a:gd name="csY3" fmla="*/ 264795 h 264795"/>
                      <a:gd name="csX4" fmla="*/ 13811 w 1056322"/>
                      <a:gd name="csY4" fmla="*/ 264795 h 264795"/>
                      <a:gd name="csX0" fmla="*/ 11429 w 1053940"/>
                      <a:gd name="csY0" fmla="*/ 236220 h 236220"/>
                      <a:gd name="csX1" fmla="*/ 0 w 1053940"/>
                      <a:gd name="csY1" fmla="*/ 0 h 236220"/>
                      <a:gd name="csX2" fmla="*/ 767546 w 1053940"/>
                      <a:gd name="csY2" fmla="*/ 1904 h 236220"/>
                      <a:gd name="csX3" fmla="*/ 1053940 w 1053940"/>
                      <a:gd name="csY3" fmla="*/ 236220 h 236220"/>
                      <a:gd name="csX4" fmla="*/ 11429 w 1053940"/>
                      <a:gd name="csY4" fmla="*/ 236220 h 236220"/>
                      <a:gd name="csX0" fmla="*/ 1904 w 1044415"/>
                      <a:gd name="csY0" fmla="*/ 236220 h 236220"/>
                      <a:gd name="csX1" fmla="*/ 0 w 1044415"/>
                      <a:gd name="csY1" fmla="*/ 0 h 236220"/>
                      <a:gd name="csX2" fmla="*/ 758021 w 1044415"/>
                      <a:gd name="csY2" fmla="*/ 1904 h 236220"/>
                      <a:gd name="csX3" fmla="*/ 1044415 w 1044415"/>
                      <a:gd name="csY3" fmla="*/ 236220 h 236220"/>
                      <a:gd name="csX4" fmla="*/ 1904 w 1044415"/>
                      <a:gd name="csY4" fmla="*/ 236220 h 23622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1044415" h="236220">
                        <a:moveTo>
                          <a:pt x="1904" y="236220"/>
                        </a:moveTo>
                        <a:cubicBezTo>
                          <a:pt x="1269" y="157480"/>
                          <a:pt x="635" y="78740"/>
                          <a:pt x="0" y="0"/>
                        </a:cubicBezTo>
                        <a:lnTo>
                          <a:pt x="758021" y="1904"/>
                        </a:lnTo>
                        <a:lnTo>
                          <a:pt x="1044415" y="236220"/>
                        </a:lnTo>
                        <a:lnTo>
                          <a:pt x="1904" y="236220"/>
                        </a:lnTo>
                        <a:close/>
                      </a:path>
                    </a:pathLst>
                  </a:custGeom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r>
                      <a:rPr lang="de-CH" sz="1000" b="1" cap="small" dirty="0"/>
                      <a:t>TERMINE</a:t>
                    </a:r>
                    <a:endParaRPr lang="de-CH" sz="1000" dirty="0"/>
                  </a:p>
                </p:txBody>
              </p:sp>
              <p:cxnSp>
                <p:nvCxnSpPr>
                  <p:cNvPr id="84" name="Gerader Verbinder 83">
                    <a:extLst>
                      <a:ext uri="{FF2B5EF4-FFF2-40B4-BE49-F238E27FC236}">
                        <a16:creationId xmlns:a16="http://schemas.microsoft.com/office/drawing/2014/main" id="{FA3E1807-16D3-D0F1-262D-9D2F06028AA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853833" y="3944590"/>
                    <a:ext cx="2743200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8" name="Gruppieren 77">
                  <a:extLst>
                    <a:ext uri="{FF2B5EF4-FFF2-40B4-BE49-F238E27FC236}">
                      <a16:creationId xmlns:a16="http://schemas.microsoft.com/office/drawing/2014/main" id="{1C29FC76-1D50-35A3-5094-DAB68984F3BC}"/>
                    </a:ext>
                  </a:extLst>
                </p:cNvPr>
                <p:cNvGrpSpPr/>
                <p:nvPr/>
              </p:nvGrpSpPr>
              <p:grpSpPr>
                <a:xfrm>
                  <a:off x="3863359" y="5098615"/>
                  <a:ext cx="2923203" cy="830997"/>
                  <a:chOff x="3863359" y="5098615"/>
                  <a:chExt cx="2923203" cy="830997"/>
                </a:xfrm>
              </p:grpSpPr>
              <p:sp>
                <p:nvSpPr>
                  <p:cNvPr id="79" name="Textfeld 78">
                    <a:extLst>
                      <a:ext uri="{FF2B5EF4-FFF2-40B4-BE49-F238E27FC236}">
                        <a16:creationId xmlns:a16="http://schemas.microsoft.com/office/drawing/2014/main" id="{47700B11-CA28-11DC-7016-DBB3D2960CAF}"/>
                      </a:ext>
                    </a:extLst>
                  </p:cNvPr>
                  <p:cNvSpPr txBox="1"/>
                  <p:nvPr/>
                </p:nvSpPr>
                <p:spPr>
                  <a:xfrm>
                    <a:off x="4302562" y="5098615"/>
                    <a:ext cx="2484000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CH" sz="1400" b="1" cap="all" dirty="0"/>
                      <a:t>Samstag</a:t>
                    </a:r>
                  </a:p>
                  <a:p>
                    <a:r>
                      <a:rPr lang="de-CH" sz="2000" b="1" cap="all" dirty="0"/>
                      <a:t>29. August 2026</a:t>
                    </a:r>
                  </a:p>
                  <a:p>
                    <a:r>
                      <a:rPr lang="de-CH" sz="1400" b="1" dirty="0"/>
                      <a:t>10:00 bis 13:00 Uhr</a:t>
                    </a:r>
                    <a:endParaRPr lang="de-CH" sz="1400" dirty="0"/>
                  </a:p>
                </p:txBody>
              </p:sp>
              <p:grpSp>
                <p:nvGrpSpPr>
                  <p:cNvPr id="80" name="Gruppieren 79">
                    <a:extLst>
                      <a:ext uri="{FF2B5EF4-FFF2-40B4-BE49-F238E27FC236}">
                        <a16:creationId xmlns:a16="http://schemas.microsoft.com/office/drawing/2014/main" id="{0D1A24F9-3028-55BF-7D35-9A7386D9C4AD}"/>
                      </a:ext>
                    </a:extLst>
                  </p:cNvPr>
                  <p:cNvGrpSpPr/>
                  <p:nvPr/>
                </p:nvGrpSpPr>
                <p:grpSpPr>
                  <a:xfrm>
                    <a:off x="3863359" y="5304213"/>
                    <a:ext cx="432000" cy="432000"/>
                    <a:chOff x="-2514783" y="5393797"/>
                    <a:chExt cx="432000" cy="432000"/>
                  </a:xfrm>
                </p:grpSpPr>
                <p:sp>
                  <p:nvSpPr>
                    <p:cNvPr id="81" name="Ellipse 80">
                      <a:extLst>
                        <a:ext uri="{FF2B5EF4-FFF2-40B4-BE49-F238E27FC236}">
                          <a16:creationId xmlns:a16="http://schemas.microsoft.com/office/drawing/2014/main" id="{0214E67E-18D7-804B-A5E4-43F0D98E33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2514783" y="5393797"/>
                      <a:ext cx="432000" cy="432000"/>
                    </a:xfrm>
                    <a:prstGeom prst="ellipse">
                      <a:avLst/>
                    </a:prstGeom>
                    <a:solidFill>
                      <a:srgbClr val="FDCE0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 dirty="0"/>
                    </a:p>
                  </p:txBody>
                </p:sp>
                <p:pic>
                  <p:nvPicPr>
                    <p:cNvPr id="82" name="Grafik 81" descr="Tageskalender Silhouette">
                      <a:extLst>
                        <a:ext uri="{FF2B5EF4-FFF2-40B4-BE49-F238E27FC236}">
                          <a16:creationId xmlns:a16="http://schemas.microsoft.com/office/drawing/2014/main" id="{2A169477-0C50-62CF-F572-DBEC218C44F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96DAC541-7B7A-43D3-8B79-37D633B846F1}">
                          <asvg:svgBlip xmlns:asvg="http://schemas.microsoft.com/office/drawing/2016/SVG/main" r:embed="rId6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478783" y="5429797"/>
                      <a:ext cx="360000" cy="360000"/>
                    </a:xfrm>
                    <a:prstGeom prst="rect">
                      <a:avLst/>
                    </a:prstGeom>
                  </p:spPr>
                </p:pic>
              </p:grpSp>
            </p:grpSp>
          </p:grp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8F574377-C573-EA3F-F556-790CB16B00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8930" y="4653981"/>
                <a:ext cx="2419200" cy="0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uppieren 88">
              <a:extLst>
                <a:ext uri="{FF2B5EF4-FFF2-40B4-BE49-F238E27FC236}">
                  <a16:creationId xmlns:a16="http://schemas.microsoft.com/office/drawing/2014/main" id="{2CACB98E-9FB2-E965-414F-0F1F42B1331D}"/>
                </a:ext>
              </a:extLst>
            </p:cNvPr>
            <p:cNvGrpSpPr/>
            <p:nvPr/>
          </p:nvGrpSpPr>
          <p:grpSpPr>
            <a:xfrm>
              <a:off x="6881830" y="3328425"/>
              <a:ext cx="2932729" cy="1178070"/>
              <a:chOff x="3853833" y="5903741"/>
              <a:chExt cx="2932729" cy="1178070"/>
            </a:xfrm>
          </p:grpSpPr>
          <p:sp>
            <p:nvSpPr>
              <p:cNvPr id="90" name="Textfeld 89">
                <a:extLst>
                  <a:ext uri="{FF2B5EF4-FFF2-40B4-BE49-F238E27FC236}">
                    <a16:creationId xmlns:a16="http://schemas.microsoft.com/office/drawing/2014/main" id="{0ED17F6C-6348-9094-F42B-0AB921EBF3A2}"/>
                  </a:ext>
                </a:extLst>
              </p:cNvPr>
              <p:cNvSpPr txBox="1"/>
              <p:nvPr/>
            </p:nvSpPr>
            <p:spPr>
              <a:xfrm>
                <a:off x="4302562" y="6250814"/>
                <a:ext cx="248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1200" b="1" dirty="0"/>
                  <a:t>Zeughaus (EG)</a:t>
                </a:r>
              </a:p>
              <a:p>
                <a:r>
                  <a:rPr lang="de-CH" sz="1200" dirty="0"/>
                  <a:t>Lehnplatz 22</a:t>
                </a:r>
              </a:p>
              <a:p>
                <a:r>
                  <a:rPr lang="de-CH" sz="1200" dirty="0"/>
                  <a:t>6460 Altdorf UR</a:t>
                </a:r>
              </a:p>
              <a:p>
                <a:r>
                  <a:rPr lang="de-CH" sz="1200" b="1" dirty="0"/>
                  <a:t>Eingang Seite Oberlehn</a:t>
                </a:r>
                <a:endParaRPr lang="de-CH" sz="1400" dirty="0"/>
              </a:p>
            </p:txBody>
          </p:sp>
          <p:grpSp>
            <p:nvGrpSpPr>
              <p:cNvPr id="91" name="Gruppieren 90">
                <a:extLst>
                  <a:ext uri="{FF2B5EF4-FFF2-40B4-BE49-F238E27FC236}">
                    <a16:creationId xmlns:a16="http://schemas.microsoft.com/office/drawing/2014/main" id="{750885C3-D45F-3DA5-1C33-19A4053A0B43}"/>
                  </a:ext>
                </a:extLst>
              </p:cNvPr>
              <p:cNvGrpSpPr/>
              <p:nvPr/>
            </p:nvGrpSpPr>
            <p:grpSpPr>
              <a:xfrm>
                <a:off x="3853833" y="6450312"/>
                <a:ext cx="432000" cy="432000"/>
                <a:chOff x="-2031127" y="5180437"/>
                <a:chExt cx="432000" cy="432000"/>
              </a:xfrm>
            </p:grpSpPr>
            <p:sp>
              <p:nvSpPr>
                <p:cNvPr id="95" name="Ellipse 94">
                  <a:extLst>
                    <a:ext uri="{FF2B5EF4-FFF2-40B4-BE49-F238E27FC236}">
                      <a16:creationId xmlns:a16="http://schemas.microsoft.com/office/drawing/2014/main" id="{0850F5DB-7A29-3B9D-D449-5B5AF8169E8B}"/>
                    </a:ext>
                  </a:extLst>
                </p:cNvPr>
                <p:cNvSpPr/>
                <p:nvPr/>
              </p:nvSpPr>
              <p:spPr>
                <a:xfrm>
                  <a:off x="-2031127" y="5180437"/>
                  <a:ext cx="432000" cy="432000"/>
                </a:xfrm>
                <a:prstGeom prst="ellipse">
                  <a:avLst/>
                </a:prstGeom>
                <a:solidFill>
                  <a:srgbClr val="FDCE0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  <p:pic>
              <p:nvPicPr>
                <p:cNvPr id="96" name="Grafik 95" descr="Griechischer Tempel Silhouette">
                  <a:extLst>
                    <a:ext uri="{FF2B5EF4-FFF2-40B4-BE49-F238E27FC236}">
                      <a16:creationId xmlns:a16="http://schemas.microsoft.com/office/drawing/2014/main" id="{903D0BCC-9E39-3E81-A33F-9590F91CE0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1995127" y="5216437"/>
                  <a:ext cx="360000" cy="360000"/>
                </a:xfrm>
                <a:prstGeom prst="rect">
                  <a:avLst/>
                </a:prstGeom>
              </p:spPr>
            </p:pic>
          </p:grpSp>
          <p:grpSp>
            <p:nvGrpSpPr>
              <p:cNvPr id="92" name="Gruppieren 91">
                <a:extLst>
                  <a:ext uri="{FF2B5EF4-FFF2-40B4-BE49-F238E27FC236}">
                    <a16:creationId xmlns:a16="http://schemas.microsoft.com/office/drawing/2014/main" id="{22666862-7642-6757-3339-8281A976E1DB}"/>
                  </a:ext>
                </a:extLst>
              </p:cNvPr>
              <p:cNvGrpSpPr/>
              <p:nvPr/>
            </p:nvGrpSpPr>
            <p:grpSpPr>
              <a:xfrm>
                <a:off x="3853833" y="5903741"/>
                <a:ext cx="2743200" cy="261824"/>
                <a:chOff x="3853833" y="7309328"/>
                <a:chExt cx="2743200" cy="261824"/>
              </a:xfrm>
            </p:grpSpPr>
            <p:sp>
              <p:nvSpPr>
                <p:cNvPr id="93" name="Textfeld 92">
                  <a:extLst>
                    <a:ext uri="{FF2B5EF4-FFF2-40B4-BE49-F238E27FC236}">
                      <a16:creationId xmlns:a16="http://schemas.microsoft.com/office/drawing/2014/main" id="{57AA774F-3BEF-0B7D-398D-17F22AABDBCB}"/>
                    </a:ext>
                  </a:extLst>
                </p:cNvPr>
                <p:cNvSpPr txBox="1"/>
                <p:nvPr/>
              </p:nvSpPr>
              <p:spPr>
                <a:xfrm>
                  <a:off x="3863359" y="7309328"/>
                  <a:ext cx="1212739" cy="253916"/>
                </a:xfrm>
                <a:custGeom>
                  <a:avLst/>
                  <a:gdLst>
                    <a:gd name="csX0" fmla="*/ 0 w 1371600"/>
                    <a:gd name="csY0" fmla="*/ 310515 h 310515"/>
                    <a:gd name="csX1" fmla="*/ 77629 w 1371600"/>
                    <a:gd name="csY1" fmla="*/ 0 h 310515"/>
                    <a:gd name="csX2" fmla="*/ 1371600 w 1371600"/>
                    <a:gd name="csY2" fmla="*/ 0 h 310515"/>
                    <a:gd name="csX3" fmla="*/ 1293971 w 1371600"/>
                    <a:gd name="csY3" fmla="*/ 310515 h 310515"/>
                    <a:gd name="csX4" fmla="*/ 0 w 1371600"/>
                    <a:gd name="csY4" fmla="*/ 310515 h 310515"/>
                    <a:gd name="csX0" fmla="*/ 0 w 1371600"/>
                    <a:gd name="csY0" fmla="*/ 310515 h 310515"/>
                    <a:gd name="csX1" fmla="*/ 230029 w 1371600"/>
                    <a:gd name="csY1" fmla="*/ 45720 h 310515"/>
                    <a:gd name="csX2" fmla="*/ 1371600 w 1371600"/>
                    <a:gd name="csY2" fmla="*/ 0 h 310515"/>
                    <a:gd name="csX3" fmla="*/ 1293971 w 1371600"/>
                    <a:gd name="csY3" fmla="*/ 310515 h 310515"/>
                    <a:gd name="csX4" fmla="*/ 0 w 1371600"/>
                    <a:gd name="csY4" fmla="*/ 310515 h 310515"/>
                    <a:gd name="csX0" fmla="*/ 0 w 1293971"/>
                    <a:gd name="csY0" fmla="*/ 280035 h 280035"/>
                    <a:gd name="csX1" fmla="*/ 230029 w 1293971"/>
                    <a:gd name="csY1" fmla="*/ 15240 h 280035"/>
                    <a:gd name="csX2" fmla="*/ 876300 w 1293971"/>
                    <a:gd name="csY2" fmla="*/ 0 h 280035"/>
                    <a:gd name="csX3" fmla="*/ 1293971 w 1293971"/>
                    <a:gd name="csY3" fmla="*/ 280035 h 280035"/>
                    <a:gd name="csX4" fmla="*/ 0 w 1293971"/>
                    <a:gd name="csY4" fmla="*/ 280035 h 280035"/>
                    <a:gd name="csX0" fmla="*/ 13811 w 1307782"/>
                    <a:gd name="csY0" fmla="*/ 280035 h 280035"/>
                    <a:gd name="csX1" fmla="*/ 0 w 1307782"/>
                    <a:gd name="csY1" fmla="*/ 15240 h 280035"/>
                    <a:gd name="csX2" fmla="*/ 890111 w 1307782"/>
                    <a:gd name="csY2" fmla="*/ 0 h 280035"/>
                    <a:gd name="csX3" fmla="*/ 1307782 w 1307782"/>
                    <a:gd name="csY3" fmla="*/ 280035 h 280035"/>
                    <a:gd name="csX4" fmla="*/ 13811 w 1307782"/>
                    <a:gd name="csY4" fmla="*/ 280035 h 280035"/>
                    <a:gd name="csX0" fmla="*/ 13811 w 1056322"/>
                    <a:gd name="csY0" fmla="*/ 280035 h 280035"/>
                    <a:gd name="csX1" fmla="*/ 0 w 1056322"/>
                    <a:gd name="csY1" fmla="*/ 15240 h 280035"/>
                    <a:gd name="csX2" fmla="*/ 890111 w 1056322"/>
                    <a:gd name="csY2" fmla="*/ 0 h 280035"/>
                    <a:gd name="csX3" fmla="*/ 1056322 w 1056322"/>
                    <a:gd name="csY3" fmla="*/ 280035 h 280035"/>
                    <a:gd name="csX4" fmla="*/ 13811 w 1056322"/>
                    <a:gd name="csY4" fmla="*/ 280035 h 280035"/>
                    <a:gd name="csX0" fmla="*/ 13811 w 1056322"/>
                    <a:gd name="csY0" fmla="*/ 264795 h 264795"/>
                    <a:gd name="csX1" fmla="*/ 0 w 1056322"/>
                    <a:gd name="csY1" fmla="*/ 0 h 264795"/>
                    <a:gd name="csX2" fmla="*/ 769928 w 1056322"/>
                    <a:gd name="csY2" fmla="*/ 30479 h 264795"/>
                    <a:gd name="csX3" fmla="*/ 1056322 w 1056322"/>
                    <a:gd name="csY3" fmla="*/ 264795 h 264795"/>
                    <a:gd name="csX4" fmla="*/ 13811 w 1056322"/>
                    <a:gd name="csY4" fmla="*/ 264795 h 264795"/>
                    <a:gd name="csX0" fmla="*/ 11429 w 1053940"/>
                    <a:gd name="csY0" fmla="*/ 236220 h 236220"/>
                    <a:gd name="csX1" fmla="*/ 0 w 1053940"/>
                    <a:gd name="csY1" fmla="*/ 0 h 236220"/>
                    <a:gd name="csX2" fmla="*/ 767546 w 1053940"/>
                    <a:gd name="csY2" fmla="*/ 1904 h 236220"/>
                    <a:gd name="csX3" fmla="*/ 1053940 w 1053940"/>
                    <a:gd name="csY3" fmla="*/ 236220 h 236220"/>
                    <a:gd name="csX4" fmla="*/ 11429 w 1053940"/>
                    <a:gd name="csY4" fmla="*/ 236220 h 236220"/>
                    <a:gd name="csX0" fmla="*/ 1904 w 1044415"/>
                    <a:gd name="csY0" fmla="*/ 236220 h 236220"/>
                    <a:gd name="csX1" fmla="*/ 0 w 1044415"/>
                    <a:gd name="csY1" fmla="*/ 0 h 236220"/>
                    <a:gd name="csX2" fmla="*/ 758021 w 1044415"/>
                    <a:gd name="csY2" fmla="*/ 1904 h 236220"/>
                    <a:gd name="csX3" fmla="*/ 1044415 w 1044415"/>
                    <a:gd name="csY3" fmla="*/ 236220 h 236220"/>
                    <a:gd name="csX4" fmla="*/ 1904 w 1044415"/>
                    <a:gd name="csY4" fmla="*/ 236220 h 23622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044415" h="236220">
                      <a:moveTo>
                        <a:pt x="1904" y="236220"/>
                      </a:moveTo>
                      <a:cubicBezTo>
                        <a:pt x="1269" y="157480"/>
                        <a:pt x="635" y="78740"/>
                        <a:pt x="0" y="0"/>
                      </a:cubicBezTo>
                      <a:lnTo>
                        <a:pt x="758021" y="1904"/>
                      </a:lnTo>
                      <a:lnTo>
                        <a:pt x="1044415" y="236220"/>
                      </a:lnTo>
                      <a:lnTo>
                        <a:pt x="1904" y="236220"/>
                      </a:lnTo>
                      <a:close/>
                    </a:path>
                  </a:pathLst>
                </a:cu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de-CH" sz="1000" b="1" cap="small" dirty="0"/>
                    <a:t>ORT</a:t>
                  </a:r>
                  <a:endParaRPr lang="de-CH" sz="1000" dirty="0"/>
                </a:p>
              </p:txBody>
            </p:sp>
            <p:cxnSp>
              <p:nvCxnSpPr>
                <p:cNvPr id="94" name="Gerader Verbinder 93">
                  <a:extLst>
                    <a:ext uri="{FF2B5EF4-FFF2-40B4-BE49-F238E27FC236}">
                      <a16:creationId xmlns:a16="http://schemas.microsoft.com/office/drawing/2014/main" id="{6394F428-8372-8345-9E75-637EC57D84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53833" y="7571152"/>
                  <a:ext cx="2743200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6A892E75-874A-6B1D-23CF-5D7C307C9592}"/>
                </a:ext>
              </a:extLst>
            </p:cNvPr>
            <p:cNvGrpSpPr/>
            <p:nvPr/>
          </p:nvGrpSpPr>
          <p:grpSpPr>
            <a:xfrm>
              <a:off x="6881830" y="4655536"/>
              <a:ext cx="2998354" cy="880467"/>
              <a:chOff x="3853833" y="7430778"/>
              <a:chExt cx="2998354" cy="880467"/>
            </a:xfrm>
          </p:grpSpPr>
          <p:grpSp>
            <p:nvGrpSpPr>
              <p:cNvPr id="98" name="Gruppieren 97">
                <a:extLst>
                  <a:ext uri="{FF2B5EF4-FFF2-40B4-BE49-F238E27FC236}">
                    <a16:creationId xmlns:a16="http://schemas.microsoft.com/office/drawing/2014/main" id="{E413EC53-B46A-A9EF-E117-F217C9C17E2E}"/>
                  </a:ext>
                </a:extLst>
              </p:cNvPr>
              <p:cNvGrpSpPr/>
              <p:nvPr/>
            </p:nvGrpSpPr>
            <p:grpSpPr>
              <a:xfrm>
                <a:off x="3853833" y="7430778"/>
                <a:ext cx="2743200" cy="261824"/>
                <a:chOff x="3853833" y="7309328"/>
                <a:chExt cx="2743200" cy="261824"/>
              </a:xfrm>
            </p:grpSpPr>
            <p:sp>
              <p:nvSpPr>
                <p:cNvPr id="109" name="Textfeld 108">
                  <a:extLst>
                    <a:ext uri="{FF2B5EF4-FFF2-40B4-BE49-F238E27FC236}">
                      <a16:creationId xmlns:a16="http://schemas.microsoft.com/office/drawing/2014/main" id="{13E4BBC4-5EB0-B80F-2914-57803125EAC6}"/>
                    </a:ext>
                  </a:extLst>
                </p:cNvPr>
                <p:cNvSpPr txBox="1"/>
                <p:nvPr/>
              </p:nvSpPr>
              <p:spPr>
                <a:xfrm>
                  <a:off x="3863359" y="7309328"/>
                  <a:ext cx="1212739" cy="253916"/>
                </a:xfrm>
                <a:custGeom>
                  <a:avLst/>
                  <a:gdLst>
                    <a:gd name="csX0" fmla="*/ 0 w 1371600"/>
                    <a:gd name="csY0" fmla="*/ 310515 h 310515"/>
                    <a:gd name="csX1" fmla="*/ 77629 w 1371600"/>
                    <a:gd name="csY1" fmla="*/ 0 h 310515"/>
                    <a:gd name="csX2" fmla="*/ 1371600 w 1371600"/>
                    <a:gd name="csY2" fmla="*/ 0 h 310515"/>
                    <a:gd name="csX3" fmla="*/ 1293971 w 1371600"/>
                    <a:gd name="csY3" fmla="*/ 310515 h 310515"/>
                    <a:gd name="csX4" fmla="*/ 0 w 1371600"/>
                    <a:gd name="csY4" fmla="*/ 310515 h 310515"/>
                    <a:gd name="csX0" fmla="*/ 0 w 1371600"/>
                    <a:gd name="csY0" fmla="*/ 310515 h 310515"/>
                    <a:gd name="csX1" fmla="*/ 230029 w 1371600"/>
                    <a:gd name="csY1" fmla="*/ 45720 h 310515"/>
                    <a:gd name="csX2" fmla="*/ 1371600 w 1371600"/>
                    <a:gd name="csY2" fmla="*/ 0 h 310515"/>
                    <a:gd name="csX3" fmla="*/ 1293971 w 1371600"/>
                    <a:gd name="csY3" fmla="*/ 310515 h 310515"/>
                    <a:gd name="csX4" fmla="*/ 0 w 1371600"/>
                    <a:gd name="csY4" fmla="*/ 310515 h 310515"/>
                    <a:gd name="csX0" fmla="*/ 0 w 1293971"/>
                    <a:gd name="csY0" fmla="*/ 280035 h 280035"/>
                    <a:gd name="csX1" fmla="*/ 230029 w 1293971"/>
                    <a:gd name="csY1" fmla="*/ 15240 h 280035"/>
                    <a:gd name="csX2" fmla="*/ 876300 w 1293971"/>
                    <a:gd name="csY2" fmla="*/ 0 h 280035"/>
                    <a:gd name="csX3" fmla="*/ 1293971 w 1293971"/>
                    <a:gd name="csY3" fmla="*/ 280035 h 280035"/>
                    <a:gd name="csX4" fmla="*/ 0 w 1293971"/>
                    <a:gd name="csY4" fmla="*/ 280035 h 280035"/>
                    <a:gd name="csX0" fmla="*/ 13811 w 1307782"/>
                    <a:gd name="csY0" fmla="*/ 280035 h 280035"/>
                    <a:gd name="csX1" fmla="*/ 0 w 1307782"/>
                    <a:gd name="csY1" fmla="*/ 15240 h 280035"/>
                    <a:gd name="csX2" fmla="*/ 890111 w 1307782"/>
                    <a:gd name="csY2" fmla="*/ 0 h 280035"/>
                    <a:gd name="csX3" fmla="*/ 1307782 w 1307782"/>
                    <a:gd name="csY3" fmla="*/ 280035 h 280035"/>
                    <a:gd name="csX4" fmla="*/ 13811 w 1307782"/>
                    <a:gd name="csY4" fmla="*/ 280035 h 280035"/>
                    <a:gd name="csX0" fmla="*/ 13811 w 1056322"/>
                    <a:gd name="csY0" fmla="*/ 280035 h 280035"/>
                    <a:gd name="csX1" fmla="*/ 0 w 1056322"/>
                    <a:gd name="csY1" fmla="*/ 15240 h 280035"/>
                    <a:gd name="csX2" fmla="*/ 890111 w 1056322"/>
                    <a:gd name="csY2" fmla="*/ 0 h 280035"/>
                    <a:gd name="csX3" fmla="*/ 1056322 w 1056322"/>
                    <a:gd name="csY3" fmla="*/ 280035 h 280035"/>
                    <a:gd name="csX4" fmla="*/ 13811 w 1056322"/>
                    <a:gd name="csY4" fmla="*/ 280035 h 280035"/>
                    <a:gd name="csX0" fmla="*/ 13811 w 1056322"/>
                    <a:gd name="csY0" fmla="*/ 264795 h 264795"/>
                    <a:gd name="csX1" fmla="*/ 0 w 1056322"/>
                    <a:gd name="csY1" fmla="*/ 0 h 264795"/>
                    <a:gd name="csX2" fmla="*/ 769928 w 1056322"/>
                    <a:gd name="csY2" fmla="*/ 30479 h 264795"/>
                    <a:gd name="csX3" fmla="*/ 1056322 w 1056322"/>
                    <a:gd name="csY3" fmla="*/ 264795 h 264795"/>
                    <a:gd name="csX4" fmla="*/ 13811 w 1056322"/>
                    <a:gd name="csY4" fmla="*/ 264795 h 264795"/>
                    <a:gd name="csX0" fmla="*/ 11429 w 1053940"/>
                    <a:gd name="csY0" fmla="*/ 236220 h 236220"/>
                    <a:gd name="csX1" fmla="*/ 0 w 1053940"/>
                    <a:gd name="csY1" fmla="*/ 0 h 236220"/>
                    <a:gd name="csX2" fmla="*/ 767546 w 1053940"/>
                    <a:gd name="csY2" fmla="*/ 1904 h 236220"/>
                    <a:gd name="csX3" fmla="*/ 1053940 w 1053940"/>
                    <a:gd name="csY3" fmla="*/ 236220 h 236220"/>
                    <a:gd name="csX4" fmla="*/ 11429 w 1053940"/>
                    <a:gd name="csY4" fmla="*/ 236220 h 236220"/>
                    <a:gd name="csX0" fmla="*/ 1904 w 1044415"/>
                    <a:gd name="csY0" fmla="*/ 236220 h 236220"/>
                    <a:gd name="csX1" fmla="*/ 0 w 1044415"/>
                    <a:gd name="csY1" fmla="*/ 0 h 236220"/>
                    <a:gd name="csX2" fmla="*/ 758021 w 1044415"/>
                    <a:gd name="csY2" fmla="*/ 1904 h 236220"/>
                    <a:gd name="csX3" fmla="*/ 1044415 w 1044415"/>
                    <a:gd name="csY3" fmla="*/ 236220 h 236220"/>
                    <a:gd name="csX4" fmla="*/ 1904 w 1044415"/>
                    <a:gd name="csY4" fmla="*/ 236220 h 23622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044415" h="236220">
                      <a:moveTo>
                        <a:pt x="1904" y="236220"/>
                      </a:moveTo>
                      <a:cubicBezTo>
                        <a:pt x="1269" y="157480"/>
                        <a:pt x="635" y="78740"/>
                        <a:pt x="0" y="0"/>
                      </a:cubicBezTo>
                      <a:lnTo>
                        <a:pt x="758021" y="1904"/>
                      </a:lnTo>
                      <a:lnTo>
                        <a:pt x="1044415" y="236220"/>
                      </a:lnTo>
                      <a:lnTo>
                        <a:pt x="1904" y="236220"/>
                      </a:lnTo>
                      <a:close/>
                    </a:path>
                  </a:pathLst>
                </a:cu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de-CH" sz="1000" b="1" cap="small" dirty="0"/>
                    <a:t>MITBRINGEN</a:t>
                  </a:r>
                  <a:endParaRPr lang="de-CH" sz="1000" dirty="0"/>
                </a:p>
              </p:txBody>
            </p:sp>
            <p:cxnSp>
              <p:nvCxnSpPr>
                <p:cNvPr id="110" name="Gerader Verbinder 109">
                  <a:extLst>
                    <a:ext uri="{FF2B5EF4-FFF2-40B4-BE49-F238E27FC236}">
                      <a16:creationId xmlns:a16="http://schemas.microsoft.com/office/drawing/2014/main" id="{DB9CAB94-4837-D29B-C16D-6365050029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53833" y="7571152"/>
                  <a:ext cx="2743200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" name="Gruppieren 98">
                <a:extLst>
                  <a:ext uri="{FF2B5EF4-FFF2-40B4-BE49-F238E27FC236}">
                    <a16:creationId xmlns:a16="http://schemas.microsoft.com/office/drawing/2014/main" id="{BF0394F3-EF12-54E6-775D-B1E56878F5BC}"/>
                  </a:ext>
                </a:extLst>
              </p:cNvPr>
              <p:cNvGrpSpPr/>
              <p:nvPr/>
            </p:nvGrpSpPr>
            <p:grpSpPr>
              <a:xfrm>
                <a:off x="3863359" y="7849580"/>
                <a:ext cx="2988828" cy="461665"/>
                <a:chOff x="3863359" y="7849580"/>
                <a:chExt cx="2988828" cy="461665"/>
              </a:xfrm>
            </p:grpSpPr>
            <p:sp>
              <p:nvSpPr>
                <p:cNvPr id="100" name="Textfeld 99">
                  <a:extLst>
                    <a:ext uri="{FF2B5EF4-FFF2-40B4-BE49-F238E27FC236}">
                      <a16:creationId xmlns:a16="http://schemas.microsoft.com/office/drawing/2014/main" id="{BA780F7E-732F-12D5-A92E-4EEAE0E97F84}"/>
                    </a:ext>
                  </a:extLst>
                </p:cNvPr>
                <p:cNvSpPr txBox="1"/>
                <p:nvPr/>
              </p:nvSpPr>
              <p:spPr>
                <a:xfrm>
                  <a:off x="4232006" y="7849580"/>
                  <a:ext cx="12420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1200" dirty="0"/>
                    <a:t>Persönliches </a:t>
                  </a:r>
                  <a:br>
                    <a:rPr lang="de-CH" sz="1200" dirty="0"/>
                  </a:br>
                  <a:r>
                    <a:rPr lang="de-CH" sz="1200" dirty="0"/>
                    <a:t>Smartphone</a:t>
                  </a:r>
                </a:p>
              </p:txBody>
            </p:sp>
            <p:sp>
              <p:nvSpPr>
                <p:cNvPr id="101" name="Textfeld 100">
                  <a:extLst>
                    <a:ext uri="{FF2B5EF4-FFF2-40B4-BE49-F238E27FC236}">
                      <a16:creationId xmlns:a16="http://schemas.microsoft.com/office/drawing/2014/main" id="{9C52CD7D-6201-3963-48E1-32EC3672C79C}"/>
                    </a:ext>
                  </a:extLst>
                </p:cNvPr>
                <p:cNvSpPr txBox="1"/>
                <p:nvPr/>
              </p:nvSpPr>
              <p:spPr>
                <a:xfrm>
                  <a:off x="5812638" y="7849580"/>
                  <a:ext cx="103954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1200" dirty="0"/>
                    <a:t>Amtlicher</a:t>
                  </a:r>
                </a:p>
                <a:p>
                  <a:r>
                    <a:rPr lang="de-CH" sz="1200" dirty="0"/>
                    <a:t>Ausweis</a:t>
                  </a:r>
                </a:p>
              </p:txBody>
            </p:sp>
            <p:grpSp>
              <p:nvGrpSpPr>
                <p:cNvPr id="102" name="Gruppieren 101">
                  <a:extLst>
                    <a:ext uri="{FF2B5EF4-FFF2-40B4-BE49-F238E27FC236}">
                      <a16:creationId xmlns:a16="http://schemas.microsoft.com/office/drawing/2014/main" id="{3A1FB5C9-63CA-B45A-7723-6C29560B1E05}"/>
                    </a:ext>
                  </a:extLst>
                </p:cNvPr>
                <p:cNvGrpSpPr/>
                <p:nvPr/>
              </p:nvGrpSpPr>
              <p:grpSpPr>
                <a:xfrm>
                  <a:off x="5434466" y="7864412"/>
                  <a:ext cx="432000" cy="432000"/>
                  <a:chOff x="-621411" y="5180437"/>
                  <a:chExt cx="432000" cy="432000"/>
                </a:xfrm>
              </p:grpSpPr>
              <p:sp>
                <p:nvSpPr>
                  <p:cNvPr id="107" name="Ellipse 106">
                    <a:extLst>
                      <a:ext uri="{FF2B5EF4-FFF2-40B4-BE49-F238E27FC236}">
                        <a16:creationId xmlns:a16="http://schemas.microsoft.com/office/drawing/2014/main" id="{22093A4C-CD51-D987-B105-FC4EB130E694}"/>
                      </a:ext>
                    </a:extLst>
                  </p:cNvPr>
                  <p:cNvSpPr/>
                  <p:nvPr/>
                </p:nvSpPr>
                <p:spPr>
                  <a:xfrm>
                    <a:off x="-621411" y="5180437"/>
                    <a:ext cx="432000" cy="432000"/>
                  </a:xfrm>
                  <a:prstGeom prst="ellipse">
                    <a:avLst/>
                  </a:prstGeom>
                  <a:solidFill>
                    <a:srgbClr val="FDCE0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  <p:pic>
                <p:nvPicPr>
                  <p:cNvPr id="108" name="Grafik 107" descr="Mitarbeitendenausweis Silhouette">
                    <a:extLst>
                      <a:ext uri="{FF2B5EF4-FFF2-40B4-BE49-F238E27FC236}">
                        <a16:creationId xmlns:a16="http://schemas.microsoft.com/office/drawing/2014/main" id="{DD3A79A4-1609-76EE-8798-083A2D5E45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585411" y="5216437"/>
                    <a:ext cx="360000" cy="3600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3" name="Gruppieren 102">
                  <a:extLst>
                    <a:ext uri="{FF2B5EF4-FFF2-40B4-BE49-F238E27FC236}">
                      <a16:creationId xmlns:a16="http://schemas.microsoft.com/office/drawing/2014/main" id="{6CBB653F-E006-7C19-A022-ED4FA00C2A6C}"/>
                    </a:ext>
                  </a:extLst>
                </p:cNvPr>
                <p:cNvGrpSpPr/>
                <p:nvPr/>
              </p:nvGrpSpPr>
              <p:grpSpPr>
                <a:xfrm>
                  <a:off x="3863359" y="7864412"/>
                  <a:ext cx="432000" cy="432000"/>
                  <a:chOff x="-1063815" y="5180437"/>
                  <a:chExt cx="432000" cy="432000"/>
                </a:xfrm>
              </p:grpSpPr>
              <p:sp>
                <p:nvSpPr>
                  <p:cNvPr id="105" name="Ellipse 104">
                    <a:extLst>
                      <a:ext uri="{FF2B5EF4-FFF2-40B4-BE49-F238E27FC236}">
                        <a16:creationId xmlns:a16="http://schemas.microsoft.com/office/drawing/2014/main" id="{DE096FC3-BF26-F379-0CD3-FA74E6C271DE}"/>
                      </a:ext>
                    </a:extLst>
                  </p:cNvPr>
                  <p:cNvSpPr/>
                  <p:nvPr/>
                </p:nvSpPr>
                <p:spPr>
                  <a:xfrm>
                    <a:off x="-1063815" y="5180437"/>
                    <a:ext cx="432000" cy="432000"/>
                  </a:xfrm>
                  <a:prstGeom prst="ellipse">
                    <a:avLst/>
                  </a:prstGeom>
                  <a:solidFill>
                    <a:srgbClr val="FDCE0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  <p:pic>
                <p:nvPicPr>
                  <p:cNvPr id="106" name="Grafik 105" descr="Smartphone Silhouette">
                    <a:extLst>
                      <a:ext uri="{FF2B5EF4-FFF2-40B4-BE49-F238E27FC236}">
                        <a16:creationId xmlns:a16="http://schemas.microsoft.com/office/drawing/2014/main" id="{EED44E72-C182-7D6F-8A2B-EE7C0D6D0C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027815" y="5216437"/>
                    <a:ext cx="360000" cy="360000"/>
                  </a:xfrm>
                  <a:prstGeom prst="rect">
                    <a:avLst/>
                  </a:prstGeom>
                </p:spPr>
              </p:pic>
            </p:grpSp>
            <p:cxnSp>
              <p:nvCxnSpPr>
                <p:cNvPr id="104" name="Gerader Verbinder 103">
                  <a:extLst>
                    <a:ext uri="{FF2B5EF4-FFF2-40B4-BE49-F238E27FC236}">
                      <a16:creationId xmlns:a16="http://schemas.microsoft.com/office/drawing/2014/main" id="{EA59A27B-94F3-4A42-3802-B6AB72E7D4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03044" y="7864412"/>
                  <a:ext cx="0" cy="432000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2684842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2F13DE608F3C945844C141D67FECDFC" ma:contentTypeVersion="13" ma:contentTypeDescription="Ein neues Dokument erstellen." ma:contentTypeScope="" ma:versionID="670f8fe7343b4f05a4be8f24e2e9c1a9">
  <xsd:schema xmlns:xsd="http://www.w3.org/2001/XMLSchema" xmlns:xs="http://www.w3.org/2001/XMLSchema" xmlns:p="http://schemas.microsoft.com/office/2006/metadata/properties" xmlns:ns2="1e89ce0c-1ceb-4c61-a3f4-b8e302975f56" xmlns:ns3="37fa81ec-9b18-4ff9-a4e1-4676da9c8209" targetNamespace="http://schemas.microsoft.com/office/2006/metadata/properties" ma:root="true" ma:fieldsID="59903eb2ff290131b9e9bcb87bba0670" ns2:_="" ns3:_="">
    <xsd:import namespace="1e89ce0c-1ceb-4c61-a3f4-b8e302975f56"/>
    <xsd:import namespace="37fa81ec-9b18-4ff9-a4e1-4676da9c82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9ce0c-1ceb-4c61-a3f4-b8e302975f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26e7e4f7-2791-4bee-a137-fcf627f303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fa81ec-9b18-4ff9-a4e1-4676da9c820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8d04f34-8b6d-4f5d-b7ff-759d98feb23a}" ma:internalName="TaxCatchAll" ma:showField="CatchAllData" ma:web="37fa81ec-9b18-4ff9-a4e1-4676da9c82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7fa81ec-9b18-4ff9-a4e1-4676da9c8209" xsi:nil="true"/>
    <lcf76f155ced4ddcb4097134ff3c332f xmlns="1e89ce0c-1ceb-4c61-a3f4-b8e302975f5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AEBB789-F889-49A1-815C-907598670F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9ce0c-1ceb-4c61-a3f4-b8e302975f56"/>
    <ds:schemaRef ds:uri="37fa81ec-9b18-4ff9-a4e1-4676da9c82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C1B4BB-A3AC-4EAC-AE83-3334F2EB93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D0A4F7-0D3B-4A64-B4C6-C5201E5FD14F}">
  <ds:schemaRefs>
    <ds:schemaRef ds:uri="http://schemas.microsoft.com/office/2006/metadata/properties"/>
    <ds:schemaRef ds:uri="http://purl.org/dc/terms/"/>
    <ds:schemaRef ds:uri="http://purl.org/dc/elements/1.1/"/>
    <ds:schemaRef ds:uri="http://purl.org/dc/dcmitype/"/>
    <ds:schemaRef ds:uri="37fa81ec-9b18-4ff9-a4e1-4676da9c8209"/>
    <ds:schemaRef ds:uri="1e89ce0c-1ceb-4c61-a3f4-b8e302975f56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112</Words>
  <Application>Microsoft Office PowerPoint</Application>
  <PresentationFormat>A4-Papier (210 x 297 mm)</PresentationFormat>
  <Paragraphs>29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Hofer Vivien</dc:creator>
  <cp:lastModifiedBy>Hofer Vivien</cp:lastModifiedBy>
  <cp:revision>1</cp:revision>
  <cp:lastPrinted>2026-08-10T07:40:31Z</cp:lastPrinted>
  <dcterms:created xsi:type="dcterms:W3CDTF">2026-08-10T07:00:06Z</dcterms:created>
  <dcterms:modified xsi:type="dcterms:W3CDTF">2026-08-11T12:23:25Z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0x010100D2F13DE608F3C945844C141D67FECDFC</vt:lpwstr>
  </property>
  <property fmtid="{D5CDD505-2E9C-101B-9397-08002B2CF9AE}" pid="3" name="MediaServiceImageTags">
    <vt:lpwstr/>
  </property>
</Properties>
</file>