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4.xml" ContentType="application/vnd.openxmlformats-officedocument.presentationml.tags+xml"/>
  <Override PartName="/ppt/tags/tag125.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4.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5.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6.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8.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44.xml" ContentType="application/vnd.openxmlformats-officedocument.presentationml.tags+xml"/>
  <Override PartName="/ppt/tags/tag145.xml" ContentType="application/vnd.openxmlformats-officedocument.presentationml.tags+xml"/>
  <Override PartName="/ppt/notesSlides/notesSlide10.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11.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12.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notesSlides/notesSlide13.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14.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15.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17.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18.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19.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20.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21.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22.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23.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notesSlides/notesSlide24.xml" ContentType="application/vnd.openxmlformats-officedocument.presentationml.notesSlide+xml"/>
  <Override PartName="/ppt/tags/tag232.xml" ContentType="application/vnd.openxmlformats-officedocument.presentationml.tags+xml"/>
  <Override PartName="/ppt/tags/tag233.xml" ContentType="application/vnd.openxmlformats-officedocument.presentationml.tags+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34.xml" ContentType="application/vnd.openxmlformats-officedocument.presentationml.tags+xml"/>
  <Override PartName="/ppt/tags/tag235.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4" r:id="rId1"/>
    <p:sldMasterId id="2147484221" r:id="rId2"/>
    <p:sldMasterId id="2147484229" r:id="rId3"/>
    <p:sldMasterId id="2147484238" r:id="rId4"/>
  </p:sldMasterIdLst>
  <p:notesMasterIdLst>
    <p:notesMasterId r:id="rId32"/>
  </p:notesMasterIdLst>
  <p:handoutMasterIdLst>
    <p:handoutMasterId r:id="rId33"/>
  </p:handoutMasterIdLst>
  <p:sldIdLst>
    <p:sldId id="265" r:id="rId5"/>
    <p:sldId id="256" r:id="rId6"/>
    <p:sldId id="296" r:id="rId7"/>
    <p:sldId id="266" r:id="rId8"/>
    <p:sldId id="264" r:id="rId9"/>
    <p:sldId id="259" r:id="rId10"/>
    <p:sldId id="267" r:id="rId11"/>
    <p:sldId id="268" r:id="rId12"/>
    <p:sldId id="260" r:id="rId13"/>
    <p:sldId id="269" r:id="rId14"/>
    <p:sldId id="270" r:id="rId15"/>
    <p:sldId id="271" r:id="rId16"/>
    <p:sldId id="272" r:id="rId17"/>
    <p:sldId id="273" r:id="rId18"/>
    <p:sldId id="274" r:id="rId19"/>
    <p:sldId id="283" r:id="rId20"/>
    <p:sldId id="277" r:id="rId21"/>
    <p:sldId id="276" r:id="rId22"/>
    <p:sldId id="282" r:id="rId23"/>
    <p:sldId id="278" r:id="rId24"/>
    <p:sldId id="291" r:id="rId25"/>
    <p:sldId id="289" r:id="rId26"/>
    <p:sldId id="294" r:id="rId27"/>
    <p:sldId id="293" r:id="rId28"/>
    <p:sldId id="284" r:id="rId29"/>
    <p:sldId id="279" r:id="rId30"/>
    <p:sldId id="275" r:id="rId31"/>
  </p:sldIdLst>
  <p:sldSz cx="9144000" cy="6858000" type="screen4x3"/>
  <p:notesSz cx="6797675" cy="9926638"/>
  <p:custDataLst>
    <p:tags r:id="rId3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dermatt Eveline" initials="OE" lastIdx="0" clrIdx="0">
    <p:extLst>
      <p:ext uri="{19B8F6BF-5375-455C-9EA6-DF929625EA0E}">
        <p15:presenceInfo xmlns:p15="http://schemas.microsoft.com/office/powerpoint/2012/main" userId="S-1-5-21-3351694600-1378020157-4090102345-213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33CC33"/>
    <a:srgbClr val="00CC66"/>
    <a:srgbClr val="70B5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3837" autoAdjust="0"/>
  </p:normalViewPr>
  <p:slideViewPr>
    <p:cSldViewPr>
      <p:cViewPr varScale="1">
        <p:scale>
          <a:sx n="73" d="100"/>
          <a:sy n="73" d="100"/>
        </p:scale>
        <p:origin x="2676" y="72"/>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49FD6A-3A5F-4B4C-BB3B-21CC03E7C76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52A81F55-0621-461B-8651-1D02CE3A1ABE}">
      <dgm:prSet phldrT="[Text]" custT="1"/>
      <dgm:spPr/>
      <dgm:t>
        <a:bodyPr/>
        <a:lstStyle/>
        <a:p>
          <a:r>
            <a:rPr lang="de-DE" sz="2800" b="1" dirty="0" smtClean="0">
              <a:solidFill>
                <a:schemeClr val="tx1"/>
              </a:solidFill>
            </a:rPr>
            <a:t>Wozu ein neuer Lehrplan?</a:t>
          </a:r>
          <a:endParaRPr lang="de-DE" sz="2800" b="1" dirty="0">
            <a:solidFill>
              <a:schemeClr val="tx1"/>
            </a:solidFill>
          </a:endParaRPr>
        </a:p>
      </dgm:t>
    </dgm:pt>
    <dgm:pt modelId="{ABF9DDE4-CB79-46F2-A013-1B6B8145AE5A}" type="parTrans" cxnId="{1FDA076F-098A-4B48-AFFB-628D1310393D}">
      <dgm:prSet/>
      <dgm:spPr/>
      <dgm:t>
        <a:bodyPr/>
        <a:lstStyle/>
        <a:p>
          <a:endParaRPr lang="de-DE"/>
        </a:p>
      </dgm:t>
    </dgm:pt>
    <dgm:pt modelId="{38E9B943-C624-4032-A38C-CFC50DCB1B40}" type="sibTrans" cxnId="{1FDA076F-098A-4B48-AFFB-628D1310393D}">
      <dgm:prSet/>
      <dgm:spPr/>
      <dgm:t>
        <a:bodyPr/>
        <a:lstStyle/>
        <a:p>
          <a:endParaRPr lang="de-DE"/>
        </a:p>
      </dgm:t>
    </dgm:pt>
    <dgm:pt modelId="{2D2853DF-8187-4E48-8F2F-6D32F930B8A1}">
      <dgm:prSet phldrT="[Text]" custT="1"/>
      <dgm:spPr/>
      <dgm:t>
        <a:bodyPr/>
        <a:lstStyle/>
        <a:p>
          <a:r>
            <a:rPr lang="de-DE" sz="2800" b="1" dirty="0" smtClean="0">
              <a:solidFill>
                <a:schemeClr val="tx1"/>
              </a:solidFill>
            </a:rPr>
            <a:t>Wie ist der Lehrplan aufgebaut?</a:t>
          </a:r>
          <a:endParaRPr lang="de-DE" sz="2800" b="1" dirty="0">
            <a:solidFill>
              <a:schemeClr val="tx1"/>
            </a:solidFill>
          </a:endParaRPr>
        </a:p>
      </dgm:t>
    </dgm:pt>
    <dgm:pt modelId="{31CE68A6-9681-4E51-8C8E-3ED47E322619}" type="parTrans" cxnId="{68EE20F9-AE90-4F3D-B8FA-B2B05E9E109B}">
      <dgm:prSet/>
      <dgm:spPr/>
      <dgm:t>
        <a:bodyPr/>
        <a:lstStyle/>
        <a:p>
          <a:endParaRPr lang="de-DE"/>
        </a:p>
      </dgm:t>
    </dgm:pt>
    <dgm:pt modelId="{141CE88D-9187-47E6-B4A9-1A9DC8AB3AE9}" type="sibTrans" cxnId="{68EE20F9-AE90-4F3D-B8FA-B2B05E9E109B}">
      <dgm:prSet/>
      <dgm:spPr/>
      <dgm:t>
        <a:bodyPr/>
        <a:lstStyle/>
        <a:p>
          <a:endParaRPr lang="de-DE"/>
        </a:p>
      </dgm:t>
    </dgm:pt>
    <dgm:pt modelId="{3E2E2DA4-0D10-4C16-B8CA-E1649D600648}">
      <dgm:prSet phldrT="[Text]" custT="1"/>
      <dgm:spPr/>
      <dgm:t>
        <a:bodyPr/>
        <a:lstStyle/>
        <a:p>
          <a:r>
            <a:rPr lang="de-DE" sz="2800" b="1" dirty="0" smtClean="0">
              <a:solidFill>
                <a:schemeClr val="tx1"/>
              </a:solidFill>
            </a:rPr>
            <a:t>Was ändert sich im Unterricht?</a:t>
          </a:r>
          <a:endParaRPr lang="de-DE" sz="2800" b="1" dirty="0">
            <a:solidFill>
              <a:schemeClr val="tx1"/>
            </a:solidFill>
          </a:endParaRPr>
        </a:p>
      </dgm:t>
    </dgm:pt>
    <dgm:pt modelId="{0F4E6C6E-EF89-43C6-8A26-BA44DC723934}" type="parTrans" cxnId="{8D345480-A93F-42E0-8DCF-AE767488EF94}">
      <dgm:prSet/>
      <dgm:spPr/>
      <dgm:t>
        <a:bodyPr/>
        <a:lstStyle/>
        <a:p>
          <a:endParaRPr lang="de-DE"/>
        </a:p>
      </dgm:t>
    </dgm:pt>
    <dgm:pt modelId="{97743F71-6691-4DA9-AD7F-D1414F12D467}" type="sibTrans" cxnId="{8D345480-A93F-42E0-8DCF-AE767488EF94}">
      <dgm:prSet/>
      <dgm:spPr/>
      <dgm:t>
        <a:bodyPr/>
        <a:lstStyle/>
        <a:p>
          <a:endParaRPr lang="de-DE"/>
        </a:p>
      </dgm:t>
    </dgm:pt>
    <dgm:pt modelId="{A93FDE2E-F5D5-4C64-9D14-EBF6B7E643BB}">
      <dgm:prSet phldrT="[Text]" custT="1"/>
      <dgm:spPr/>
      <dgm:t>
        <a:bodyPr/>
        <a:lstStyle/>
        <a:p>
          <a:r>
            <a:rPr lang="de-DE" sz="2800" b="1" dirty="0" smtClean="0">
              <a:solidFill>
                <a:schemeClr val="tx1"/>
              </a:solidFill>
            </a:rPr>
            <a:t>Wie werden die Lehrpersonen vorbereitet?</a:t>
          </a:r>
          <a:endParaRPr lang="de-DE" sz="2800" b="1" dirty="0">
            <a:solidFill>
              <a:schemeClr val="tx1"/>
            </a:solidFill>
          </a:endParaRPr>
        </a:p>
      </dgm:t>
    </dgm:pt>
    <dgm:pt modelId="{EA0898A7-58C1-4864-A74B-2B52813B078F}" type="parTrans" cxnId="{827BB7C7-30BC-47A1-A5F8-542C6771E643}">
      <dgm:prSet/>
      <dgm:spPr/>
      <dgm:t>
        <a:bodyPr/>
        <a:lstStyle/>
        <a:p>
          <a:endParaRPr lang="de-DE"/>
        </a:p>
      </dgm:t>
    </dgm:pt>
    <dgm:pt modelId="{5857C2B9-D224-47E7-8490-C3D79DBE0304}" type="sibTrans" cxnId="{827BB7C7-30BC-47A1-A5F8-542C6771E643}">
      <dgm:prSet/>
      <dgm:spPr/>
      <dgm:t>
        <a:bodyPr/>
        <a:lstStyle/>
        <a:p>
          <a:endParaRPr lang="de-DE"/>
        </a:p>
      </dgm:t>
    </dgm:pt>
    <dgm:pt modelId="{A2F57DE8-5890-4E50-8C3B-B1C797FA86F8}" type="pres">
      <dgm:prSet presAssocID="{EC49FD6A-3A5F-4B4C-BB3B-21CC03E7C768}" presName="diagram" presStyleCnt="0">
        <dgm:presLayoutVars>
          <dgm:dir/>
          <dgm:resizeHandles val="exact"/>
        </dgm:presLayoutVars>
      </dgm:prSet>
      <dgm:spPr/>
      <dgm:t>
        <a:bodyPr/>
        <a:lstStyle/>
        <a:p>
          <a:endParaRPr lang="de-DE"/>
        </a:p>
      </dgm:t>
    </dgm:pt>
    <dgm:pt modelId="{577D8913-7389-4E34-9EC1-066AEC3B81D9}" type="pres">
      <dgm:prSet presAssocID="{52A81F55-0621-461B-8651-1D02CE3A1ABE}" presName="node" presStyleLbl="node1" presStyleIdx="0" presStyleCnt="4">
        <dgm:presLayoutVars>
          <dgm:bulletEnabled val="1"/>
        </dgm:presLayoutVars>
      </dgm:prSet>
      <dgm:spPr/>
      <dgm:t>
        <a:bodyPr/>
        <a:lstStyle/>
        <a:p>
          <a:endParaRPr lang="de-DE"/>
        </a:p>
      </dgm:t>
    </dgm:pt>
    <dgm:pt modelId="{2AC1057F-315D-4781-97D5-00D65E505DC3}" type="pres">
      <dgm:prSet presAssocID="{38E9B943-C624-4032-A38C-CFC50DCB1B40}" presName="sibTrans" presStyleCnt="0"/>
      <dgm:spPr/>
    </dgm:pt>
    <dgm:pt modelId="{F68BFF66-C4F0-485F-8817-EEEE1BD9D48A}" type="pres">
      <dgm:prSet presAssocID="{2D2853DF-8187-4E48-8F2F-6D32F930B8A1}" presName="node" presStyleLbl="node1" presStyleIdx="1" presStyleCnt="4">
        <dgm:presLayoutVars>
          <dgm:bulletEnabled val="1"/>
        </dgm:presLayoutVars>
      </dgm:prSet>
      <dgm:spPr/>
      <dgm:t>
        <a:bodyPr/>
        <a:lstStyle/>
        <a:p>
          <a:endParaRPr lang="de-DE"/>
        </a:p>
      </dgm:t>
    </dgm:pt>
    <dgm:pt modelId="{18663A56-BC40-4033-A15D-AE0053BE76DE}" type="pres">
      <dgm:prSet presAssocID="{141CE88D-9187-47E6-B4A9-1A9DC8AB3AE9}" presName="sibTrans" presStyleCnt="0"/>
      <dgm:spPr/>
    </dgm:pt>
    <dgm:pt modelId="{CBC3387B-2640-4014-BAE4-65CFD111F3B6}" type="pres">
      <dgm:prSet presAssocID="{3E2E2DA4-0D10-4C16-B8CA-E1649D600648}" presName="node" presStyleLbl="node1" presStyleIdx="2" presStyleCnt="4">
        <dgm:presLayoutVars>
          <dgm:bulletEnabled val="1"/>
        </dgm:presLayoutVars>
      </dgm:prSet>
      <dgm:spPr/>
      <dgm:t>
        <a:bodyPr/>
        <a:lstStyle/>
        <a:p>
          <a:endParaRPr lang="de-DE"/>
        </a:p>
      </dgm:t>
    </dgm:pt>
    <dgm:pt modelId="{330AF00F-A224-457B-B295-AAF0827909E4}" type="pres">
      <dgm:prSet presAssocID="{97743F71-6691-4DA9-AD7F-D1414F12D467}" presName="sibTrans" presStyleCnt="0"/>
      <dgm:spPr/>
    </dgm:pt>
    <dgm:pt modelId="{B4D70A3D-FA49-4E65-9793-A0AED326E323}" type="pres">
      <dgm:prSet presAssocID="{A93FDE2E-F5D5-4C64-9D14-EBF6B7E643BB}" presName="node" presStyleLbl="node1" presStyleIdx="3" presStyleCnt="4">
        <dgm:presLayoutVars>
          <dgm:bulletEnabled val="1"/>
        </dgm:presLayoutVars>
      </dgm:prSet>
      <dgm:spPr/>
      <dgm:t>
        <a:bodyPr/>
        <a:lstStyle/>
        <a:p>
          <a:endParaRPr lang="de-DE"/>
        </a:p>
      </dgm:t>
    </dgm:pt>
  </dgm:ptLst>
  <dgm:cxnLst>
    <dgm:cxn modelId="{68EE20F9-AE90-4F3D-B8FA-B2B05E9E109B}" srcId="{EC49FD6A-3A5F-4B4C-BB3B-21CC03E7C768}" destId="{2D2853DF-8187-4E48-8F2F-6D32F930B8A1}" srcOrd="1" destOrd="0" parTransId="{31CE68A6-9681-4E51-8C8E-3ED47E322619}" sibTransId="{141CE88D-9187-47E6-B4A9-1A9DC8AB3AE9}"/>
    <dgm:cxn modelId="{C27C9D57-AE01-4055-9EBF-255C35E0CCBF}" type="presOf" srcId="{2D2853DF-8187-4E48-8F2F-6D32F930B8A1}" destId="{F68BFF66-C4F0-485F-8817-EEEE1BD9D48A}" srcOrd="0" destOrd="0" presId="urn:microsoft.com/office/officeart/2005/8/layout/default"/>
    <dgm:cxn modelId="{032B249A-09CD-4A84-818D-2C8536EED210}" type="presOf" srcId="{52A81F55-0621-461B-8651-1D02CE3A1ABE}" destId="{577D8913-7389-4E34-9EC1-066AEC3B81D9}" srcOrd="0" destOrd="0" presId="urn:microsoft.com/office/officeart/2005/8/layout/default"/>
    <dgm:cxn modelId="{827BB7C7-30BC-47A1-A5F8-542C6771E643}" srcId="{EC49FD6A-3A5F-4B4C-BB3B-21CC03E7C768}" destId="{A93FDE2E-F5D5-4C64-9D14-EBF6B7E643BB}" srcOrd="3" destOrd="0" parTransId="{EA0898A7-58C1-4864-A74B-2B52813B078F}" sibTransId="{5857C2B9-D224-47E7-8490-C3D79DBE0304}"/>
    <dgm:cxn modelId="{AC9D77E8-81BC-41CF-A5B9-580ED9500747}" type="presOf" srcId="{3E2E2DA4-0D10-4C16-B8CA-E1649D600648}" destId="{CBC3387B-2640-4014-BAE4-65CFD111F3B6}" srcOrd="0" destOrd="0" presId="urn:microsoft.com/office/officeart/2005/8/layout/default"/>
    <dgm:cxn modelId="{8D345480-A93F-42E0-8DCF-AE767488EF94}" srcId="{EC49FD6A-3A5F-4B4C-BB3B-21CC03E7C768}" destId="{3E2E2DA4-0D10-4C16-B8CA-E1649D600648}" srcOrd="2" destOrd="0" parTransId="{0F4E6C6E-EF89-43C6-8A26-BA44DC723934}" sibTransId="{97743F71-6691-4DA9-AD7F-D1414F12D467}"/>
    <dgm:cxn modelId="{C086A61C-95C2-45EE-8375-B102A68C5820}" type="presOf" srcId="{EC49FD6A-3A5F-4B4C-BB3B-21CC03E7C768}" destId="{A2F57DE8-5890-4E50-8C3B-B1C797FA86F8}" srcOrd="0" destOrd="0" presId="urn:microsoft.com/office/officeart/2005/8/layout/default"/>
    <dgm:cxn modelId="{CFCAD132-83CF-4B9B-8639-8794A1B92732}" type="presOf" srcId="{A93FDE2E-F5D5-4C64-9D14-EBF6B7E643BB}" destId="{B4D70A3D-FA49-4E65-9793-A0AED326E323}" srcOrd="0" destOrd="0" presId="urn:microsoft.com/office/officeart/2005/8/layout/default"/>
    <dgm:cxn modelId="{1FDA076F-098A-4B48-AFFB-628D1310393D}" srcId="{EC49FD6A-3A5F-4B4C-BB3B-21CC03E7C768}" destId="{52A81F55-0621-461B-8651-1D02CE3A1ABE}" srcOrd="0" destOrd="0" parTransId="{ABF9DDE4-CB79-46F2-A013-1B6B8145AE5A}" sibTransId="{38E9B943-C624-4032-A38C-CFC50DCB1B40}"/>
    <dgm:cxn modelId="{9A961DDD-902A-4DC2-A499-7893281AD971}" type="presParOf" srcId="{A2F57DE8-5890-4E50-8C3B-B1C797FA86F8}" destId="{577D8913-7389-4E34-9EC1-066AEC3B81D9}" srcOrd="0" destOrd="0" presId="urn:microsoft.com/office/officeart/2005/8/layout/default"/>
    <dgm:cxn modelId="{93BB39BC-FD24-4365-BC82-5FFF71804FEE}" type="presParOf" srcId="{A2F57DE8-5890-4E50-8C3B-B1C797FA86F8}" destId="{2AC1057F-315D-4781-97D5-00D65E505DC3}" srcOrd="1" destOrd="0" presId="urn:microsoft.com/office/officeart/2005/8/layout/default"/>
    <dgm:cxn modelId="{85BBFCA4-5531-4381-9397-1BA233FD28ED}" type="presParOf" srcId="{A2F57DE8-5890-4E50-8C3B-B1C797FA86F8}" destId="{F68BFF66-C4F0-485F-8817-EEEE1BD9D48A}" srcOrd="2" destOrd="0" presId="urn:microsoft.com/office/officeart/2005/8/layout/default"/>
    <dgm:cxn modelId="{A924272F-5E52-43F8-8365-E22F59308FEE}" type="presParOf" srcId="{A2F57DE8-5890-4E50-8C3B-B1C797FA86F8}" destId="{18663A56-BC40-4033-A15D-AE0053BE76DE}" srcOrd="3" destOrd="0" presId="urn:microsoft.com/office/officeart/2005/8/layout/default"/>
    <dgm:cxn modelId="{961FF85B-340F-4916-9250-B2336B69B1FC}" type="presParOf" srcId="{A2F57DE8-5890-4E50-8C3B-B1C797FA86F8}" destId="{CBC3387B-2640-4014-BAE4-65CFD111F3B6}" srcOrd="4" destOrd="0" presId="urn:microsoft.com/office/officeart/2005/8/layout/default"/>
    <dgm:cxn modelId="{CCA0A764-9CB8-4DFF-AB9F-9490DF3593EC}" type="presParOf" srcId="{A2F57DE8-5890-4E50-8C3B-B1C797FA86F8}" destId="{330AF00F-A224-457B-B295-AAF0827909E4}" srcOrd="5" destOrd="0" presId="urn:microsoft.com/office/officeart/2005/8/layout/default"/>
    <dgm:cxn modelId="{31D30BC8-2C7A-42CA-A2AA-F600C4B447DC}" type="presParOf" srcId="{A2F57DE8-5890-4E50-8C3B-B1C797FA86F8}" destId="{B4D70A3D-FA49-4E65-9793-A0AED326E323}"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49FD6A-3A5F-4B4C-BB3B-21CC03E7C76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52A81F55-0621-461B-8651-1D02CE3A1ABE}">
      <dgm:prSet phldrT="[Text]" custT="1"/>
      <dgm:spPr/>
      <dgm:t>
        <a:bodyPr/>
        <a:lstStyle/>
        <a:p>
          <a:r>
            <a:rPr lang="de-DE" sz="2800" b="1" dirty="0" smtClean="0">
              <a:solidFill>
                <a:schemeClr val="tx1"/>
              </a:solidFill>
            </a:rPr>
            <a:t>Wozu ein neuer Lehrplan?</a:t>
          </a:r>
          <a:endParaRPr lang="de-DE" sz="2800" b="1" dirty="0">
            <a:solidFill>
              <a:schemeClr val="tx1"/>
            </a:solidFill>
          </a:endParaRPr>
        </a:p>
      </dgm:t>
    </dgm:pt>
    <dgm:pt modelId="{ABF9DDE4-CB79-46F2-A013-1B6B8145AE5A}" type="parTrans" cxnId="{1FDA076F-098A-4B48-AFFB-628D1310393D}">
      <dgm:prSet/>
      <dgm:spPr/>
      <dgm:t>
        <a:bodyPr/>
        <a:lstStyle/>
        <a:p>
          <a:endParaRPr lang="de-DE"/>
        </a:p>
      </dgm:t>
    </dgm:pt>
    <dgm:pt modelId="{38E9B943-C624-4032-A38C-CFC50DCB1B40}" type="sibTrans" cxnId="{1FDA076F-098A-4B48-AFFB-628D1310393D}">
      <dgm:prSet/>
      <dgm:spPr/>
      <dgm:t>
        <a:bodyPr/>
        <a:lstStyle/>
        <a:p>
          <a:endParaRPr lang="de-DE"/>
        </a:p>
      </dgm:t>
    </dgm:pt>
    <dgm:pt modelId="{2D2853DF-8187-4E48-8F2F-6D32F930B8A1}">
      <dgm:prSet phldrT="[Text]" custT="1"/>
      <dgm:spPr>
        <a:solidFill>
          <a:schemeClr val="accent1">
            <a:lumMod val="20000"/>
            <a:lumOff val="80000"/>
          </a:schemeClr>
        </a:solidFill>
      </dgm:spPr>
      <dgm:t>
        <a:bodyPr/>
        <a:lstStyle/>
        <a:p>
          <a:r>
            <a:rPr lang="de-DE" sz="2800" b="1" dirty="0" smtClean="0">
              <a:solidFill>
                <a:schemeClr val="tx1"/>
              </a:solidFill>
            </a:rPr>
            <a:t>Wie ist der Lehrplan aufgebaut?</a:t>
          </a:r>
          <a:endParaRPr lang="de-DE" sz="2800" b="1" dirty="0">
            <a:solidFill>
              <a:schemeClr val="tx1"/>
            </a:solidFill>
          </a:endParaRPr>
        </a:p>
      </dgm:t>
    </dgm:pt>
    <dgm:pt modelId="{31CE68A6-9681-4E51-8C8E-3ED47E322619}" type="parTrans" cxnId="{68EE20F9-AE90-4F3D-B8FA-B2B05E9E109B}">
      <dgm:prSet/>
      <dgm:spPr/>
      <dgm:t>
        <a:bodyPr/>
        <a:lstStyle/>
        <a:p>
          <a:endParaRPr lang="de-DE"/>
        </a:p>
      </dgm:t>
    </dgm:pt>
    <dgm:pt modelId="{141CE88D-9187-47E6-B4A9-1A9DC8AB3AE9}" type="sibTrans" cxnId="{68EE20F9-AE90-4F3D-B8FA-B2B05E9E109B}">
      <dgm:prSet/>
      <dgm:spPr/>
      <dgm:t>
        <a:bodyPr/>
        <a:lstStyle/>
        <a:p>
          <a:endParaRPr lang="de-DE"/>
        </a:p>
      </dgm:t>
    </dgm:pt>
    <dgm:pt modelId="{3E2E2DA4-0D10-4C16-B8CA-E1649D600648}">
      <dgm:prSet phldrT="[Text]" custT="1"/>
      <dgm:spPr>
        <a:solidFill>
          <a:schemeClr val="accent1">
            <a:lumMod val="20000"/>
            <a:lumOff val="80000"/>
          </a:schemeClr>
        </a:solidFill>
      </dgm:spPr>
      <dgm:t>
        <a:bodyPr/>
        <a:lstStyle/>
        <a:p>
          <a:r>
            <a:rPr lang="de-DE" sz="2800" b="1" dirty="0" smtClean="0">
              <a:solidFill>
                <a:schemeClr val="tx1"/>
              </a:solidFill>
            </a:rPr>
            <a:t>Was ändert sich im Unterricht?</a:t>
          </a:r>
          <a:endParaRPr lang="de-DE" sz="2800" b="1" dirty="0">
            <a:solidFill>
              <a:schemeClr val="tx1"/>
            </a:solidFill>
          </a:endParaRPr>
        </a:p>
      </dgm:t>
    </dgm:pt>
    <dgm:pt modelId="{0F4E6C6E-EF89-43C6-8A26-BA44DC723934}" type="parTrans" cxnId="{8D345480-A93F-42E0-8DCF-AE767488EF94}">
      <dgm:prSet/>
      <dgm:spPr/>
      <dgm:t>
        <a:bodyPr/>
        <a:lstStyle/>
        <a:p>
          <a:endParaRPr lang="de-DE"/>
        </a:p>
      </dgm:t>
    </dgm:pt>
    <dgm:pt modelId="{97743F71-6691-4DA9-AD7F-D1414F12D467}" type="sibTrans" cxnId="{8D345480-A93F-42E0-8DCF-AE767488EF94}">
      <dgm:prSet/>
      <dgm:spPr/>
      <dgm:t>
        <a:bodyPr/>
        <a:lstStyle/>
        <a:p>
          <a:endParaRPr lang="de-DE"/>
        </a:p>
      </dgm:t>
    </dgm:pt>
    <dgm:pt modelId="{A93FDE2E-F5D5-4C64-9D14-EBF6B7E643BB}">
      <dgm:prSet phldrT="[Text]" custT="1"/>
      <dgm:spPr>
        <a:solidFill>
          <a:schemeClr val="accent1">
            <a:lumMod val="20000"/>
            <a:lumOff val="80000"/>
          </a:schemeClr>
        </a:solidFill>
      </dgm:spPr>
      <dgm:t>
        <a:bodyPr/>
        <a:lstStyle/>
        <a:p>
          <a:r>
            <a:rPr lang="de-DE" sz="2800" b="1" dirty="0" smtClean="0">
              <a:solidFill>
                <a:schemeClr val="tx1"/>
              </a:solidFill>
            </a:rPr>
            <a:t>Wie werden die Lehrpersonen vorbereitet?</a:t>
          </a:r>
          <a:endParaRPr lang="de-DE" sz="2800" b="1" dirty="0">
            <a:solidFill>
              <a:schemeClr val="tx1"/>
            </a:solidFill>
          </a:endParaRPr>
        </a:p>
      </dgm:t>
    </dgm:pt>
    <dgm:pt modelId="{EA0898A7-58C1-4864-A74B-2B52813B078F}" type="parTrans" cxnId="{827BB7C7-30BC-47A1-A5F8-542C6771E643}">
      <dgm:prSet/>
      <dgm:spPr/>
      <dgm:t>
        <a:bodyPr/>
        <a:lstStyle/>
        <a:p>
          <a:endParaRPr lang="de-DE"/>
        </a:p>
      </dgm:t>
    </dgm:pt>
    <dgm:pt modelId="{5857C2B9-D224-47E7-8490-C3D79DBE0304}" type="sibTrans" cxnId="{827BB7C7-30BC-47A1-A5F8-542C6771E643}">
      <dgm:prSet/>
      <dgm:spPr/>
      <dgm:t>
        <a:bodyPr/>
        <a:lstStyle/>
        <a:p>
          <a:endParaRPr lang="de-DE"/>
        </a:p>
      </dgm:t>
    </dgm:pt>
    <dgm:pt modelId="{A2F57DE8-5890-4E50-8C3B-B1C797FA86F8}" type="pres">
      <dgm:prSet presAssocID="{EC49FD6A-3A5F-4B4C-BB3B-21CC03E7C768}" presName="diagram" presStyleCnt="0">
        <dgm:presLayoutVars>
          <dgm:dir/>
          <dgm:resizeHandles val="exact"/>
        </dgm:presLayoutVars>
      </dgm:prSet>
      <dgm:spPr/>
      <dgm:t>
        <a:bodyPr/>
        <a:lstStyle/>
        <a:p>
          <a:endParaRPr lang="de-DE"/>
        </a:p>
      </dgm:t>
    </dgm:pt>
    <dgm:pt modelId="{577D8913-7389-4E34-9EC1-066AEC3B81D9}" type="pres">
      <dgm:prSet presAssocID="{52A81F55-0621-461B-8651-1D02CE3A1ABE}" presName="node" presStyleLbl="node1" presStyleIdx="0" presStyleCnt="4">
        <dgm:presLayoutVars>
          <dgm:bulletEnabled val="1"/>
        </dgm:presLayoutVars>
      </dgm:prSet>
      <dgm:spPr/>
      <dgm:t>
        <a:bodyPr/>
        <a:lstStyle/>
        <a:p>
          <a:endParaRPr lang="de-DE"/>
        </a:p>
      </dgm:t>
    </dgm:pt>
    <dgm:pt modelId="{2AC1057F-315D-4781-97D5-00D65E505DC3}" type="pres">
      <dgm:prSet presAssocID="{38E9B943-C624-4032-A38C-CFC50DCB1B40}" presName="sibTrans" presStyleCnt="0"/>
      <dgm:spPr/>
    </dgm:pt>
    <dgm:pt modelId="{F68BFF66-C4F0-485F-8817-EEEE1BD9D48A}" type="pres">
      <dgm:prSet presAssocID="{2D2853DF-8187-4E48-8F2F-6D32F930B8A1}" presName="node" presStyleLbl="node1" presStyleIdx="1" presStyleCnt="4">
        <dgm:presLayoutVars>
          <dgm:bulletEnabled val="1"/>
        </dgm:presLayoutVars>
      </dgm:prSet>
      <dgm:spPr/>
      <dgm:t>
        <a:bodyPr/>
        <a:lstStyle/>
        <a:p>
          <a:endParaRPr lang="de-DE"/>
        </a:p>
      </dgm:t>
    </dgm:pt>
    <dgm:pt modelId="{18663A56-BC40-4033-A15D-AE0053BE76DE}" type="pres">
      <dgm:prSet presAssocID="{141CE88D-9187-47E6-B4A9-1A9DC8AB3AE9}" presName="sibTrans" presStyleCnt="0"/>
      <dgm:spPr/>
    </dgm:pt>
    <dgm:pt modelId="{CBC3387B-2640-4014-BAE4-65CFD111F3B6}" type="pres">
      <dgm:prSet presAssocID="{3E2E2DA4-0D10-4C16-B8CA-E1649D600648}" presName="node" presStyleLbl="node1" presStyleIdx="2" presStyleCnt="4">
        <dgm:presLayoutVars>
          <dgm:bulletEnabled val="1"/>
        </dgm:presLayoutVars>
      </dgm:prSet>
      <dgm:spPr/>
      <dgm:t>
        <a:bodyPr/>
        <a:lstStyle/>
        <a:p>
          <a:endParaRPr lang="de-DE"/>
        </a:p>
      </dgm:t>
    </dgm:pt>
    <dgm:pt modelId="{330AF00F-A224-457B-B295-AAF0827909E4}" type="pres">
      <dgm:prSet presAssocID="{97743F71-6691-4DA9-AD7F-D1414F12D467}" presName="sibTrans" presStyleCnt="0"/>
      <dgm:spPr/>
    </dgm:pt>
    <dgm:pt modelId="{B4D70A3D-FA49-4E65-9793-A0AED326E323}" type="pres">
      <dgm:prSet presAssocID="{A93FDE2E-F5D5-4C64-9D14-EBF6B7E643BB}" presName="node" presStyleLbl="node1" presStyleIdx="3" presStyleCnt="4">
        <dgm:presLayoutVars>
          <dgm:bulletEnabled val="1"/>
        </dgm:presLayoutVars>
      </dgm:prSet>
      <dgm:spPr/>
      <dgm:t>
        <a:bodyPr/>
        <a:lstStyle/>
        <a:p>
          <a:endParaRPr lang="de-DE"/>
        </a:p>
      </dgm:t>
    </dgm:pt>
  </dgm:ptLst>
  <dgm:cxnLst>
    <dgm:cxn modelId="{68EE20F9-AE90-4F3D-B8FA-B2B05E9E109B}" srcId="{EC49FD6A-3A5F-4B4C-BB3B-21CC03E7C768}" destId="{2D2853DF-8187-4E48-8F2F-6D32F930B8A1}" srcOrd="1" destOrd="0" parTransId="{31CE68A6-9681-4E51-8C8E-3ED47E322619}" sibTransId="{141CE88D-9187-47E6-B4A9-1A9DC8AB3AE9}"/>
    <dgm:cxn modelId="{C27C9D57-AE01-4055-9EBF-255C35E0CCBF}" type="presOf" srcId="{2D2853DF-8187-4E48-8F2F-6D32F930B8A1}" destId="{F68BFF66-C4F0-485F-8817-EEEE1BD9D48A}" srcOrd="0" destOrd="0" presId="urn:microsoft.com/office/officeart/2005/8/layout/default"/>
    <dgm:cxn modelId="{032B249A-09CD-4A84-818D-2C8536EED210}" type="presOf" srcId="{52A81F55-0621-461B-8651-1D02CE3A1ABE}" destId="{577D8913-7389-4E34-9EC1-066AEC3B81D9}" srcOrd="0" destOrd="0" presId="urn:microsoft.com/office/officeart/2005/8/layout/default"/>
    <dgm:cxn modelId="{827BB7C7-30BC-47A1-A5F8-542C6771E643}" srcId="{EC49FD6A-3A5F-4B4C-BB3B-21CC03E7C768}" destId="{A93FDE2E-F5D5-4C64-9D14-EBF6B7E643BB}" srcOrd="3" destOrd="0" parTransId="{EA0898A7-58C1-4864-A74B-2B52813B078F}" sibTransId="{5857C2B9-D224-47E7-8490-C3D79DBE0304}"/>
    <dgm:cxn modelId="{AC9D77E8-81BC-41CF-A5B9-580ED9500747}" type="presOf" srcId="{3E2E2DA4-0D10-4C16-B8CA-E1649D600648}" destId="{CBC3387B-2640-4014-BAE4-65CFD111F3B6}" srcOrd="0" destOrd="0" presId="urn:microsoft.com/office/officeart/2005/8/layout/default"/>
    <dgm:cxn modelId="{8D345480-A93F-42E0-8DCF-AE767488EF94}" srcId="{EC49FD6A-3A5F-4B4C-BB3B-21CC03E7C768}" destId="{3E2E2DA4-0D10-4C16-B8CA-E1649D600648}" srcOrd="2" destOrd="0" parTransId="{0F4E6C6E-EF89-43C6-8A26-BA44DC723934}" sibTransId="{97743F71-6691-4DA9-AD7F-D1414F12D467}"/>
    <dgm:cxn modelId="{C086A61C-95C2-45EE-8375-B102A68C5820}" type="presOf" srcId="{EC49FD6A-3A5F-4B4C-BB3B-21CC03E7C768}" destId="{A2F57DE8-5890-4E50-8C3B-B1C797FA86F8}" srcOrd="0" destOrd="0" presId="urn:microsoft.com/office/officeart/2005/8/layout/default"/>
    <dgm:cxn modelId="{CFCAD132-83CF-4B9B-8639-8794A1B92732}" type="presOf" srcId="{A93FDE2E-F5D5-4C64-9D14-EBF6B7E643BB}" destId="{B4D70A3D-FA49-4E65-9793-A0AED326E323}" srcOrd="0" destOrd="0" presId="urn:microsoft.com/office/officeart/2005/8/layout/default"/>
    <dgm:cxn modelId="{1FDA076F-098A-4B48-AFFB-628D1310393D}" srcId="{EC49FD6A-3A5F-4B4C-BB3B-21CC03E7C768}" destId="{52A81F55-0621-461B-8651-1D02CE3A1ABE}" srcOrd="0" destOrd="0" parTransId="{ABF9DDE4-CB79-46F2-A013-1B6B8145AE5A}" sibTransId="{38E9B943-C624-4032-A38C-CFC50DCB1B40}"/>
    <dgm:cxn modelId="{9A961DDD-902A-4DC2-A499-7893281AD971}" type="presParOf" srcId="{A2F57DE8-5890-4E50-8C3B-B1C797FA86F8}" destId="{577D8913-7389-4E34-9EC1-066AEC3B81D9}" srcOrd="0" destOrd="0" presId="urn:microsoft.com/office/officeart/2005/8/layout/default"/>
    <dgm:cxn modelId="{93BB39BC-FD24-4365-BC82-5FFF71804FEE}" type="presParOf" srcId="{A2F57DE8-5890-4E50-8C3B-B1C797FA86F8}" destId="{2AC1057F-315D-4781-97D5-00D65E505DC3}" srcOrd="1" destOrd="0" presId="urn:microsoft.com/office/officeart/2005/8/layout/default"/>
    <dgm:cxn modelId="{85BBFCA4-5531-4381-9397-1BA233FD28ED}" type="presParOf" srcId="{A2F57DE8-5890-4E50-8C3B-B1C797FA86F8}" destId="{F68BFF66-C4F0-485F-8817-EEEE1BD9D48A}" srcOrd="2" destOrd="0" presId="urn:microsoft.com/office/officeart/2005/8/layout/default"/>
    <dgm:cxn modelId="{A924272F-5E52-43F8-8365-E22F59308FEE}" type="presParOf" srcId="{A2F57DE8-5890-4E50-8C3B-B1C797FA86F8}" destId="{18663A56-BC40-4033-A15D-AE0053BE76DE}" srcOrd="3" destOrd="0" presId="urn:microsoft.com/office/officeart/2005/8/layout/default"/>
    <dgm:cxn modelId="{961FF85B-340F-4916-9250-B2336B69B1FC}" type="presParOf" srcId="{A2F57DE8-5890-4E50-8C3B-B1C797FA86F8}" destId="{CBC3387B-2640-4014-BAE4-65CFD111F3B6}" srcOrd="4" destOrd="0" presId="urn:microsoft.com/office/officeart/2005/8/layout/default"/>
    <dgm:cxn modelId="{CCA0A764-9CB8-4DFF-AB9F-9490DF3593EC}" type="presParOf" srcId="{A2F57DE8-5890-4E50-8C3B-B1C797FA86F8}" destId="{330AF00F-A224-457B-B295-AAF0827909E4}" srcOrd="5" destOrd="0" presId="urn:microsoft.com/office/officeart/2005/8/layout/default"/>
    <dgm:cxn modelId="{31D30BC8-2C7A-42CA-A2AA-F600C4B447DC}" type="presParOf" srcId="{A2F57DE8-5890-4E50-8C3B-B1C797FA86F8}" destId="{B4D70A3D-FA49-4E65-9793-A0AED326E323}"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9A9BAF-FB7C-4B4E-8F8D-BE06945C7A85}" type="doc">
      <dgm:prSet loTypeId="urn:microsoft.com/office/officeart/2005/8/layout/chevron1" loCatId="process" qsTypeId="urn:microsoft.com/office/officeart/2005/8/quickstyle/simple1" qsCatId="simple" csTypeId="urn:microsoft.com/office/officeart/2005/8/colors/accent1_2" csCatId="accent1" phldr="1"/>
      <dgm:spPr/>
    </dgm:pt>
    <dgm:pt modelId="{751B4CB7-1AA4-4543-BF08-90F04403C994}">
      <dgm:prSet phldrT="[Text]" custT="1"/>
      <dgm:spPr/>
      <dgm:t>
        <a:bodyPr/>
        <a:lstStyle/>
        <a:p>
          <a:r>
            <a:rPr lang="de-DE" sz="2000" i="1" dirty="0" smtClean="0">
              <a:solidFill>
                <a:schemeClr val="tx1"/>
              </a:solidFill>
            </a:rPr>
            <a:t>bis 1960er Jahre</a:t>
          </a:r>
        </a:p>
        <a:p>
          <a:r>
            <a:rPr lang="de-DE" sz="2200" b="0" dirty="0" smtClean="0">
              <a:solidFill>
                <a:schemeClr val="tx1"/>
              </a:solidFill>
            </a:rPr>
            <a:t>Vermitteln von </a:t>
          </a:r>
          <a:r>
            <a:rPr lang="de-DE" sz="2200" b="0" dirty="0" smtClean="0">
              <a:solidFill>
                <a:srgbClr val="C00000"/>
              </a:solidFill>
            </a:rPr>
            <a:t>Stoff</a:t>
          </a:r>
          <a:endParaRPr lang="de-DE" sz="2200" b="0" dirty="0">
            <a:solidFill>
              <a:srgbClr val="C00000"/>
            </a:solidFill>
          </a:endParaRPr>
        </a:p>
      </dgm:t>
    </dgm:pt>
    <dgm:pt modelId="{F5B303DB-1402-46A4-9DF7-3AEA5E7B90B8}" type="parTrans" cxnId="{58750EDE-8448-457E-9039-8D7F01E5B2B3}">
      <dgm:prSet/>
      <dgm:spPr/>
      <dgm:t>
        <a:bodyPr/>
        <a:lstStyle/>
        <a:p>
          <a:endParaRPr lang="de-DE"/>
        </a:p>
      </dgm:t>
    </dgm:pt>
    <dgm:pt modelId="{7C24CE07-AC06-484D-B08C-E38D9F9419F3}" type="sibTrans" cxnId="{58750EDE-8448-457E-9039-8D7F01E5B2B3}">
      <dgm:prSet/>
      <dgm:spPr/>
      <dgm:t>
        <a:bodyPr/>
        <a:lstStyle/>
        <a:p>
          <a:endParaRPr lang="de-DE"/>
        </a:p>
      </dgm:t>
    </dgm:pt>
    <dgm:pt modelId="{49184569-1292-46B4-89B3-0E0311BE501D}">
      <dgm:prSet phldrT="[Text]" custT="1"/>
      <dgm:spPr/>
      <dgm:t>
        <a:bodyPr/>
        <a:lstStyle/>
        <a:p>
          <a:r>
            <a:rPr lang="de-DE" sz="2000" i="1" dirty="0" smtClean="0">
              <a:solidFill>
                <a:schemeClr val="tx1"/>
              </a:solidFill>
            </a:rPr>
            <a:t>1960 - 2000</a:t>
          </a:r>
        </a:p>
        <a:p>
          <a:r>
            <a:rPr lang="de-DE" sz="2200" b="0" dirty="0" smtClean="0">
              <a:solidFill>
                <a:schemeClr val="tx1"/>
              </a:solidFill>
            </a:rPr>
            <a:t>Orientierung an </a:t>
          </a:r>
          <a:r>
            <a:rPr lang="de-DE" sz="2200" b="0" dirty="0" smtClean="0">
              <a:solidFill>
                <a:srgbClr val="C00000"/>
              </a:solidFill>
            </a:rPr>
            <a:t>Lernzielen</a:t>
          </a:r>
          <a:endParaRPr lang="de-DE" sz="2200" b="0" dirty="0">
            <a:solidFill>
              <a:srgbClr val="C00000"/>
            </a:solidFill>
          </a:endParaRPr>
        </a:p>
      </dgm:t>
    </dgm:pt>
    <dgm:pt modelId="{8BB22547-6A20-41D9-8B78-AF575A59C35E}" type="parTrans" cxnId="{F876041E-F23E-4B06-8A40-C9C6D7984AAB}">
      <dgm:prSet/>
      <dgm:spPr/>
      <dgm:t>
        <a:bodyPr/>
        <a:lstStyle/>
        <a:p>
          <a:endParaRPr lang="de-DE"/>
        </a:p>
      </dgm:t>
    </dgm:pt>
    <dgm:pt modelId="{73F80A2A-E7BC-43E4-8C3B-88043A0C9856}" type="sibTrans" cxnId="{F876041E-F23E-4B06-8A40-C9C6D7984AAB}">
      <dgm:prSet/>
      <dgm:spPr/>
      <dgm:t>
        <a:bodyPr/>
        <a:lstStyle/>
        <a:p>
          <a:endParaRPr lang="de-DE"/>
        </a:p>
      </dgm:t>
    </dgm:pt>
    <dgm:pt modelId="{90B1547B-502B-4EBB-BAAE-1B71D6BFAEEB}">
      <dgm:prSet phldrT="[Text]" custT="1"/>
      <dgm:spPr/>
      <dgm:t>
        <a:bodyPr/>
        <a:lstStyle/>
        <a:p>
          <a:r>
            <a:rPr lang="de-DE" sz="2000" i="1" dirty="0" smtClean="0">
              <a:solidFill>
                <a:schemeClr val="tx1"/>
              </a:solidFill>
            </a:rPr>
            <a:t>aktuell</a:t>
          </a:r>
        </a:p>
        <a:p>
          <a:r>
            <a:rPr lang="de-DE" sz="2200" b="0" dirty="0" smtClean="0">
              <a:solidFill>
                <a:schemeClr val="tx1"/>
              </a:solidFill>
            </a:rPr>
            <a:t>Anwendung von </a:t>
          </a:r>
          <a:r>
            <a:rPr lang="de-DE" sz="2200" b="0" dirty="0" smtClean="0">
              <a:solidFill>
                <a:srgbClr val="C00000"/>
              </a:solidFill>
            </a:rPr>
            <a:t>Kompetenzen</a:t>
          </a:r>
          <a:endParaRPr lang="de-DE" sz="2200" b="0" dirty="0">
            <a:solidFill>
              <a:srgbClr val="C00000"/>
            </a:solidFill>
          </a:endParaRPr>
        </a:p>
      </dgm:t>
    </dgm:pt>
    <dgm:pt modelId="{B79CBAAE-FA46-463D-A884-8369B4546E70}" type="parTrans" cxnId="{2DECF7FF-57A1-49A1-A4CB-8AF7C57B6A27}">
      <dgm:prSet/>
      <dgm:spPr/>
      <dgm:t>
        <a:bodyPr/>
        <a:lstStyle/>
        <a:p>
          <a:endParaRPr lang="de-DE"/>
        </a:p>
      </dgm:t>
    </dgm:pt>
    <dgm:pt modelId="{DCAE6E84-62F0-4736-AF73-CDDF4B72FFA6}" type="sibTrans" cxnId="{2DECF7FF-57A1-49A1-A4CB-8AF7C57B6A27}">
      <dgm:prSet/>
      <dgm:spPr/>
      <dgm:t>
        <a:bodyPr/>
        <a:lstStyle/>
        <a:p>
          <a:endParaRPr lang="de-DE"/>
        </a:p>
      </dgm:t>
    </dgm:pt>
    <dgm:pt modelId="{1FD68DFF-330D-41F6-8FA9-2BE24F333D5C}" type="pres">
      <dgm:prSet presAssocID="{CB9A9BAF-FB7C-4B4E-8F8D-BE06945C7A85}" presName="Name0" presStyleCnt="0">
        <dgm:presLayoutVars>
          <dgm:dir/>
          <dgm:animLvl val="lvl"/>
          <dgm:resizeHandles val="exact"/>
        </dgm:presLayoutVars>
      </dgm:prSet>
      <dgm:spPr/>
    </dgm:pt>
    <dgm:pt modelId="{A58703E6-8162-409E-9C6E-B53C3BED589B}" type="pres">
      <dgm:prSet presAssocID="{751B4CB7-1AA4-4543-BF08-90F04403C994}" presName="parTxOnly" presStyleLbl="node1" presStyleIdx="0" presStyleCnt="3">
        <dgm:presLayoutVars>
          <dgm:chMax val="0"/>
          <dgm:chPref val="0"/>
          <dgm:bulletEnabled val="1"/>
        </dgm:presLayoutVars>
      </dgm:prSet>
      <dgm:spPr/>
      <dgm:t>
        <a:bodyPr/>
        <a:lstStyle/>
        <a:p>
          <a:endParaRPr lang="de-DE"/>
        </a:p>
      </dgm:t>
    </dgm:pt>
    <dgm:pt modelId="{9DA188D7-B146-4BD5-BB77-6F01BED46F29}" type="pres">
      <dgm:prSet presAssocID="{7C24CE07-AC06-484D-B08C-E38D9F9419F3}" presName="parTxOnlySpace" presStyleCnt="0"/>
      <dgm:spPr/>
    </dgm:pt>
    <dgm:pt modelId="{48AA5BFA-5A69-42B9-A702-151283B09980}" type="pres">
      <dgm:prSet presAssocID="{49184569-1292-46B4-89B3-0E0311BE501D}" presName="parTxOnly" presStyleLbl="node1" presStyleIdx="1" presStyleCnt="3">
        <dgm:presLayoutVars>
          <dgm:chMax val="0"/>
          <dgm:chPref val="0"/>
          <dgm:bulletEnabled val="1"/>
        </dgm:presLayoutVars>
      </dgm:prSet>
      <dgm:spPr/>
      <dgm:t>
        <a:bodyPr/>
        <a:lstStyle/>
        <a:p>
          <a:endParaRPr lang="de-DE"/>
        </a:p>
      </dgm:t>
    </dgm:pt>
    <dgm:pt modelId="{05FF8F0E-AD11-40C3-A672-5CBA89DF7D49}" type="pres">
      <dgm:prSet presAssocID="{73F80A2A-E7BC-43E4-8C3B-88043A0C9856}" presName="parTxOnlySpace" presStyleCnt="0"/>
      <dgm:spPr/>
    </dgm:pt>
    <dgm:pt modelId="{6057E402-0C2A-4B1B-8285-DE452622AA3F}" type="pres">
      <dgm:prSet presAssocID="{90B1547B-502B-4EBB-BAAE-1B71D6BFAEEB}" presName="parTxOnly" presStyleLbl="node1" presStyleIdx="2" presStyleCnt="3">
        <dgm:presLayoutVars>
          <dgm:chMax val="0"/>
          <dgm:chPref val="0"/>
          <dgm:bulletEnabled val="1"/>
        </dgm:presLayoutVars>
      </dgm:prSet>
      <dgm:spPr/>
      <dgm:t>
        <a:bodyPr/>
        <a:lstStyle/>
        <a:p>
          <a:endParaRPr lang="de-DE"/>
        </a:p>
      </dgm:t>
    </dgm:pt>
  </dgm:ptLst>
  <dgm:cxnLst>
    <dgm:cxn modelId="{F876041E-F23E-4B06-8A40-C9C6D7984AAB}" srcId="{CB9A9BAF-FB7C-4B4E-8F8D-BE06945C7A85}" destId="{49184569-1292-46B4-89B3-0E0311BE501D}" srcOrd="1" destOrd="0" parTransId="{8BB22547-6A20-41D9-8B78-AF575A59C35E}" sibTransId="{73F80A2A-E7BC-43E4-8C3B-88043A0C9856}"/>
    <dgm:cxn modelId="{33DC8AD1-09AA-468A-964E-110F1B8E8724}" type="presOf" srcId="{751B4CB7-1AA4-4543-BF08-90F04403C994}" destId="{A58703E6-8162-409E-9C6E-B53C3BED589B}" srcOrd="0" destOrd="0" presId="urn:microsoft.com/office/officeart/2005/8/layout/chevron1"/>
    <dgm:cxn modelId="{31CF3C0E-D8E5-49B1-BC0E-2EF80CCB29EB}" type="presOf" srcId="{49184569-1292-46B4-89B3-0E0311BE501D}" destId="{48AA5BFA-5A69-42B9-A702-151283B09980}" srcOrd="0" destOrd="0" presId="urn:microsoft.com/office/officeart/2005/8/layout/chevron1"/>
    <dgm:cxn modelId="{2DECF7FF-57A1-49A1-A4CB-8AF7C57B6A27}" srcId="{CB9A9BAF-FB7C-4B4E-8F8D-BE06945C7A85}" destId="{90B1547B-502B-4EBB-BAAE-1B71D6BFAEEB}" srcOrd="2" destOrd="0" parTransId="{B79CBAAE-FA46-463D-A884-8369B4546E70}" sibTransId="{DCAE6E84-62F0-4736-AF73-CDDF4B72FFA6}"/>
    <dgm:cxn modelId="{78A9F3CF-239C-4857-96AF-1860C89CCD04}" type="presOf" srcId="{90B1547B-502B-4EBB-BAAE-1B71D6BFAEEB}" destId="{6057E402-0C2A-4B1B-8285-DE452622AA3F}" srcOrd="0" destOrd="0" presId="urn:microsoft.com/office/officeart/2005/8/layout/chevron1"/>
    <dgm:cxn modelId="{58750EDE-8448-457E-9039-8D7F01E5B2B3}" srcId="{CB9A9BAF-FB7C-4B4E-8F8D-BE06945C7A85}" destId="{751B4CB7-1AA4-4543-BF08-90F04403C994}" srcOrd="0" destOrd="0" parTransId="{F5B303DB-1402-46A4-9DF7-3AEA5E7B90B8}" sibTransId="{7C24CE07-AC06-484D-B08C-E38D9F9419F3}"/>
    <dgm:cxn modelId="{4E1B9D73-0D53-4E17-9BB2-DBBB5073ACE4}" type="presOf" srcId="{CB9A9BAF-FB7C-4B4E-8F8D-BE06945C7A85}" destId="{1FD68DFF-330D-41F6-8FA9-2BE24F333D5C}" srcOrd="0" destOrd="0" presId="urn:microsoft.com/office/officeart/2005/8/layout/chevron1"/>
    <dgm:cxn modelId="{687CC5A2-C3FA-4A01-9071-2E623F7A6B4C}" type="presParOf" srcId="{1FD68DFF-330D-41F6-8FA9-2BE24F333D5C}" destId="{A58703E6-8162-409E-9C6E-B53C3BED589B}" srcOrd="0" destOrd="0" presId="urn:microsoft.com/office/officeart/2005/8/layout/chevron1"/>
    <dgm:cxn modelId="{7144306D-2F56-4FED-83C3-54CD7331C1D6}" type="presParOf" srcId="{1FD68DFF-330D-41F6-8FA9-2BE24F333D5C}" destId="{9DA188D7-B146-4BD5-BB77-6F01BED46F29}" srcOrd="1" destOrd="0" presId="urn:microsoft.com/office/officeart/2005/8/layout/chevron1"/>
    <dgm:cxn modelId="{67B9BC39-D2EF-44A1-943A-E3A7BC911A97}" type="presParOf" srcId="{1FD68DFF-330D-41F6-8FA9-2BE24F333D5C}" destId="{48AA5BFA-5A69-42B9-A702-151283B09980}" srcOrd="2" destOrd="0" presId="urn:microsoft.com/office/officeart/2005/8/layout/chevron1"/>
    <dgm:cxn modelId="{20525E52-446B-4024-9BBF-07F3C20147DE}" type="presParOf" srcId="{1FD68DFF-330D-41F6-8FA9-2BE24F333D5C}" destId="{05FF8F0E-AD11-40C3-A672-5CBA89DF7D49}" srcOrd="3" destOrd="0" presId="urn:microsoft.com/office/officeart/2005/8/layout/chevron1"/>
    <dgm:cxn modelId="{598FB0EC-F80D-4B6F-A215-63170A64B71B}" type="presParOf" srcId="{1FD68DFF-330D-41F6-8FA9-2BE24F333D5C}" destId="{6057E402-0C2A-4B1B-8285-DE452622AA3F}"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49FD6A-3A5F-4B4C-BB3B-21CC03E7C76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52A81F55-0621-461B-8651-1D02CE3A1ABE}">
      <dgm:prSet phldrT="[Text]" custT="1"/>
      <dgm:spPr>
        <a:solidFill>
          <a:schemeClr val="accent1">
            <a:lumMod val="20000"/>
            <a:lumOff val="80000"/>
          </a:schemeClr>
        </a:solidFill>
      </dgm:spPr>
      <dgm:t>
        <a:bodyPr/>
        <a:lstStyle/>
        <a:p>
          <a:r>
            <a:rPr lang="de-DE" sz="2800" b="1" dirty="0" smtClean="0">
              <a:solidFill>
                <a:schemeClr val="tx1"/>
              </a:solidFill>
            </a:rPr>
            <a:t>Wozu ein neuer Lehrplan?</a:t>
          </a:r>
          <a:endParaRPr lang="de-DE" sz="2800" b="1" dirty="0">
            <a:solidFill>
              <a:schemeClr val="tx1"/>
            </a:solidFill>
          </a:endParaRPr>
        </a:p>
      </dgm:t>
    </dgm:pt>
    <dgm:pt modelId="{ABF9DDE4-CB79-46F2-A013-1B6B8145AE5A}" type="parTrans" cxnId="{1FDA076F-098A-4B48-AFFB-628D1310393D}">
      <dgm:prSet/>
      <dgm:spPr/>
      <dgm:t>
        <a:bodyPr/>
        <a:lstStyle/>
        <a:p>
          <a:endParaRPr lang="de-DE"/>
        </a:p>
      </dgm:t>
    </dgm:pt>
    <dgm:pt modelId="{38E9B943-C624-4032-A38C-CFC50DCB1B40}" type="sibTrans" cxnId="{1FDA076F-098A-4B48-AFFB-628D1310393D}">
      <dgm:prSet/>
      <dgm:spPr/>
      <dgm:t>
        <a:bodyPr/>
        <a:lstStyle/>
        <a:p>
          <a:endParaRPr lang="de-DE"/>
        </a:p>
      </dgm:t>
    </dgm:pt>
    <dgm:pt modelId="{2D2853DF-8187-4E48-8F2F-6D32F930B8A1}">
      <dgm:prSet phldrT="[Text]" custT="1"/>
      <dgm:spPr/>
      <dgm:t>
        <a:bodyPr/>
        <a:lstStyle/>
        <a:p>
          <a:r>
            <a:rPr lang="de-DE" sz="2800" b="1" dirty="0" smtClean="0">
              <a:solidFill>
                <a:schemeClr val="tx1"/>
              </a:solidFill>
            </a:rPr>
            <a:t>Wie ist der Lehrplan aufgebaut?</a:t>
          </a:r>
          <a:endParaRPr lang="de-DE" sz="2800" b="1" dirty="0">
            <a:solidFill>
              <a:schemeClr val="tx1"/>
            </a:solidFill>
          </a:endParaRPr>
        </a:p>
      </dgm:t>
    </dgm:pt>
    <dgm:pt modelId="{31CE68A6-9681-4E51-8C8E-3ED47E322619}" type="parTrans" cxnId="{68EE20F9-AE90-4F3D-B8FA-B2B05E9E109B}">
      <dgm:prSet/>
      <dgm:spPr/>
      <dgm:t>
        <a:bodyPr/>
        <a:lstStyle/>
        <a:p>
          <a:endParaRPr lang="de-DE"/>
        </a:p>
      </dgm:t>
    </dgm:pt>
    <dgm:pt modelId="{141CE88D-9187-47E6-B4A9-1A9DC8AB3AE9}" type="sibTrans" cxnId="{68EE20F9-AE90-4F3D-B8FA-B2B05E9E109B}">
      <dgm:prSet/>
      <dgm:spPr/>
      <dgm:t>
        <a:bodyPr/>
        <a:lstStyle/>
        <a:p>
          <a:endParaRPr lang="de-DE"/>
        </a:p>
      </dgm:t>
    </dgm:pt>
    <dgm:pt modelId="{3E2E2DA4-0D10-4C16-B8CA-E1649D600648}">
      <dgm:prSet phldrT="[Text]" custT="1"/>
      <dgm:spPr>
        <a:solidFill>
          <a:schemeClr val="accent1">
            <a:lumMod val="20000"/>
            <a:lumOff val="80000"/>
          </a:schemeClr>
        </a:solidFill>
      </dgm:spPr>
      <dgm:t>
        <a:bodyPr/>
        <a:lstStyle/>
        <a:p>
          <a:r>
            <a:rPr lang="de-DE" sz="2800" b="1" dirty="0" smtClean="0">
              <a:solidFill>
                <a:schemeClr val="tx1"/>
              </a:solidFill>
            </a:rPr>
            <a:t>Was ändert sich im Unterricht?</a:t>
          </a:r>
          <a:endParaRPr lang="de-DE" sz="2800" b="1" dirty="0">
            <a:solidFill>
              <a:schemeClr val="tx1"/>
            </a:solidFill>
          </a:endParaRPr>
        </a:p>
      </dgm:t>
    </dgm:pt>
    <dgm:pt modelId="{0F4E6C6E-EF89-43C6-8A26-BA44DC723934}" type="parTrans" cxnId="{8D345480-A93F-42E0-8DCF-AE767488EF94}">
      <dgm:prSet/>
      <dgm:spPr/>
      <dgm:t>
        <a:bodyPr/>
        <a:lstStyle/>
        <a:p>
          <a:endParaRPr lang="de-DE"/>
        </a:p>
      </dgm:t>
    </dgm:pt>
    <dgm:pt modelId="{97743F71-6691-4DA9-AD7F-D1414F12D467}" type="sibTrans" cxnId="{8D345480-A93F-42E0-8DCF-AE767488EF94}">
      <dgm:prSet/>
      <dgm:spPr/>
      <dgm:t>
        <a:bodyPr/>
        <a:lstStyle/>
        <a:p>
          <a:endParaRPr lang="de-DE"/>
        </a:p>
      </dgm:t>
    </dgm:pt>
    <dgm:pt modelId="{A93FDE2E-F5D5-4C64-9D14-EBF6B7E643BB}">
      <dgm:prSet phldrT="[Text]" custT="1"/>
      <dgm:spPr>
        <a:solidFill>
          <a:schemeClr val="accent1">
            <a:lumMod val="20000"/>
            <a:lumOff val="80000"/>
          </a:schemeClr>
        </a:solidFill>
      </dgm:spPr>
      <dgm:t>
        <a:bodyPr/>
        <a:lstStyle/>
        <a:p>
          <a:r>
            <a:rPr lang="de-DE" sz="2800" b="1" dirty="0" smtClean="0">
              <a:solidFill>
                <a:schemeClr val="tx1"/>
              </a:solidFill>
            </a:rPr>
            <a:t>Wie werden die Lehrpersonen vorbereitet?</a:t>
          </a:r>
          <a:endParaRPr lang="de-DE" sz="2800" b="1" dirty="0">
            <a:solidFill>
              <a:schemeClr val="tx1"/>
            </a:solidFill>
          </a:endParaRPr>
        </a:p>
      </dgm:t>
    </dgm:pt>
    <dgm:pt modelId="{EA0898A7-58C1-4864-A74B-2B52813B078F}" type="parTrans" cxnId="{827BB7C7-30BC-47A1-A5F8-542C6771E643}">
      <dgm:prSet/>
      <dgm:spPr/>
      <dgm:t>
        <a:bodyPr/>
        <a:lstStyle/>
        <a:p>
          <a:endParaRPr lang="de-DE"/>
        </a:p>
      </dgm:t>
    </dgm:pt>
    <dgm:pt modelId="{5857C2B9-D224-47E7-8490-C3D79DBE0304}" type="sibTrans" cxnId="{827BB7C7-30BC-47A1-A5F8-542C6771E643}">
      <dgm:prSet/>
      <dgm:spPr/>
      <dgm:t>
        <a:bodyPr/>
        <a:lstStyle/>
        <a:p>
          <a:endParaRPr lang="de-DE"/>
        </a:p>
      </dgm:t>
    </dgm:pt>
    <dgm:pt modelId="{A2F57DE8-5890-4E50-8C3B-B1C797FA86F8}" type="pres">
      <dgm:prSet presAssocID="{EC49FD6A-3A5F-4B4C-BB3B-21CC03E7C768}" presName="diagram" presStyleCnt="0">
        <dgm:presLayoutVars>
          <dgm:dir/>
          <dgm:resizeHandles val="exact"/>
        </dgm:presLayoutVars>
      </dgm:prSet>
      <dgm:spPr/>
      <dgm:t>
        <a:bodyPr/>
        <a:lstStyle/>
        <a:p>
          <a:endParaRPr lang="de-DE"/>
        </a:p>
      </dgm:t>
    </dgm:pt>
    <dgm:pt modelId="{577D8913-7389-4E34-9EC1-066AEC3B81D9}" type="pres">
      <dgm:prSet presAssocID="{52A81F55-0621-461B-8651-1D02CE3A1ABE}" presName="node" presStyleLbl="node1" presStyleIdx="0" presStyleCnt="4">
        <dgm:presLayoutVars>
          <dgm:bulletEnabled val="1"/>
        </dgm:presLayoutVars>
      </dgm:prSet>
      <dgm:spPr/>
      <dgm:t>
        <a:bodyPr/>
        <a:lstStyle/>
        <a:p>
          <a:endParaRPr lang="de-DE"/>
        </a:p>
      </dgm:t>
    </dgm:pt>
    <dgm:pt modelId="{2AC1057F-315D-4781-97D5-00D65E505DC3}" type="pres">
      <dgm:prSet presAssocID="{38E9B943-C624-4032-A38C-CFC50DCB1B40}" presName="sibTrans" presStyleCnt="0"/>
      <dgm:spPr/>
    </dgm:pt>
    <dgm:pt modelId="{F68BFF66-C4F0-485F-8817-EEEE1BD9D48A}" type="pres">
      <dgm:prSet presAssocID="{2D2853DF-8187-4E48-8F2F-6D32F930B8A1}" presName="node" presStyleLbl="node1" presStyleIdx="1" presStyleCnt="4">
        <dgm:presLayoutVars>
          <dgm:bulletEnabled val="1"/>
        </dgm:presLayoutVars>
      </dgm:prSet>
      <dgm:spPr/>
      <dgm:t>
        <a:bodyPr/>
        <a:lstStyle/>
        <a:p>
          <a:endParaRPr lang="de-DE"/>
        </a:p>
      </dgm:t>
    </dgm:pt>
    <dgm:pt modelId="{18663A56-BC40-4033-A15D-AE0053BE76DE}" type="pres">
      <dgm:prSet presAssocID="{141CE88D-9187-47E6-B4A9-1A9DC8AB3AE9}" presName="sibTrans" presStyleCnt="0"/>
      <dgm:spPr/>
    </dgm:pt>
    <dgm:pt modelId="{CBC3387B-2640-4014-BAE4-65CFD111F3B6}" type="pres">
      <dgm:prSet presAssocID="{3E2E2DA4-0D10-4C16-B8CA-E1649D600648}" presName="node" presStyleLbl="node1" presStyleIdx="2" presStyleCnt="4">
        <dgm:presLayoutVars>
          <dgm:bulletEnabled val="1"/>
        </dgm:presLayoutVars>
      </dgm:prSet>
      <dgm:spPr/>
      <dgm:t>
        <a:bodyPr/>
        <a:lstStyle/>
        <a:p>
          <a:endParaRPr lang="de-DE"/>
        </a:p>
      </dgm:t>
    </dgm:pt>
    <dgm:pt modelId="{330AF00F-A224-457B-B295-AAF0827909E4}" type="pres">
      <dgm:prSet presAssocID="{97743F71-6691-4DA9-AD7F-D1414F12D467}" presName="sibTrans" presStyleCnt="0"/>
      <dgm:spPr/>
    </dgm:pt>
    <dgm:pt modelId="{B4D70A3D-FA49-4E65-9793-A0AED326E323}" type="pres">
      <dgm:prSet presAssocID="{A93FDE2E-F5D5-4C64-9D14-EBF6B7E643BB}" presName="node" presStyleLbl="node1" presStyleIdx="3" presStyleCnt="4">
        <dgm:presLayoutVars>
          <dgm:bulletEnabled val="1"/>
        </dgm:presLayoutVars>
      </dgm:prSet>
      <dgm:spPr/>
      <dgm:t>
        <a:bodyPr/>
        <a:lstStyle/>
        <a:p>
          <a:endParaRPr lang="de-DE"/>
        </a:p>
      </dgm:t>
    </dgm:pt>
  </dgm:ptLst>
  <dgm:cxnLst>
    <dgm:cxn modelId="{68EE20F9-AE90-4F3D-B8FA-B2B05E9E109B}" srcId="{EC49FD6A-3A5F-4B4C-BB3B-21CC03E7C768}" destId="{2D2853DF-8187-4E48-8F2F-6D32F930B8A1}" srcOrd="1" destOrd="0" parTransId="{31CE68A6-9681-4E51-8C8E-3ED47E322619}" sibTransId="{141CE88D-9187-47E6-B4A9-1A9DC8AB3AE9}"/>
    <dgm:cxn modelId="{C27C9D57-AE01-4055-9EBF-255C35E0CCBF}" type="presOf" srcId="{2D2853DF-8187-4E48-8F2F-6D32F930B8A1}" destId="{F68BFF66-C4F0-485F-8817-EEEE1BD9D48A}" srcOrd="0" destOrd="0" presId="urn:microsoft.com/office/officeart/2005/8/layout/default"/>
    <dgm:cxn modelId="{032B249A-09CD-4A84-818D-2C8536EED210}" type="presOf" srcId="{52A81F55-0621-461B-8651-1D02CE3A1ABE}" destId="{577D8913-7389-4E34-9EC1-066AEC3B81D9}" srcOrd="0" destOrd="0" presId="urn:microsoft.com/office/officeart/2005/8/layout/default"/>
    <dgm:cxn modelId="{827BB7C7-30BC-47A1-A5F8-542C6771E643}" srcId="{EC49FD6A-3A5F-4B4C-BB3B-21CC03E7C768}" destId="{A93FDE2E-F5D5-4C64-9D14-EBF6B7E643BB}" srcOrd="3" destOrd="0" parTransId="{EA0898A7-58C1-4864-A74B-2B52813B078F}" sibTransId="{5857C2B9-D224-47E7-8490-C3D79DBE0304}"/>
    <dgm:cxn modelId="{AC9D77E8-81BC-41CF-A5B9-580ED9500747}" type="presOf" srcId="{3E2E2DA4-0D10-4C16-B8CA-E1649D600648}" destId="{CBC3387B-2640-4014-BAE4-65CFD111F3B6}" srcOrd="0" destOrd="0" presId="urn:microsoft.com/office/officeart/2005/8/layout/default"/>
    <dgm:cxn modelId="{8D345480-A93F-42E0-8DCF-AE767488EF94}" srcId="{EC49FD6A-3A5F-4B4C-BB3B-21CC03E7C768}" destId="{3E2E2DA4-0D10-4C16-B8CA-E1649D600648}" srcOrd="2" destOrd="0" parTransId="{0F4E6C6E-EF89-43C6-8A26-BA44DC723934}" sibTransId="{97743F71-6691-4DA9-AD7F-D1414F12D467}"/>
    <dgm:cxn modelId="{C086A61C-95C2-45EE-8375-B102A68C5820}" type="presOf" srcId="{EC49FD6A-3A5F-4B4C-BB3B-21CC03E7C768}" destId="{A2F57DE8-5890-4E50-8C3B-B1C797FA86F8}" srcOrd="0" destOrd="0" presId="urn:microsoft.com/office/officeart/2005/8/layout/default"/>
    <dgm:cxn modelId="{CFCAD132-83CF-4B9B-8639-8794A1B92732}" type="presOf" srcId="{A93FDE2E-F5D5-4C64-9D14-EBF6B7E643BB}" destId="{B4D70A3D-FA49-4E65-9793-A0AED326E323}" srcOrd="0" destOrd="0" presId="urn:microsoft.com/office/officeart/2005/8/layout/default"/>
    <dgm:cxn modelId="{1FDA076F-098A-4B48-AFFB-628D1310393D}" srcId="{EC49FD6A-3A5F-4B4C-BB3B-21CC03E7C768}" destId="{52A81F55-0621-461B-8651-1D02CE3A1ABE}" srcOrd="0" destOrd="0" parTransId="{ABF9DDE4-CB79-46F2-A013-1B6B8145AE5A}" sibTransId="{38E9B943-C624-4032-A38C-CFC50DCB1B40}"/>
    <dgm:cxn modelId="{9A961DDD-902A-4DC2-A499-7893281AD971}" type="presParOf" srcId="{A2F57DE8-5890-4E50-8C3B-B1C797FA86F8}" destId="{577D8913-7389-4E34-9EC1-066AEC3B81D9}" srcOrd="0" destOrd="0" presId="urn:microsoft.com/office/officeart/2005/8/layout/default"/>
    <dgm:cxn modelId="{93BB39BC-FD24-4365-BC82-5FFF71804FEE}" type="presParOf" srcId="{A2F57DE8-5890-4E50-8C3B-B1C797FA86F8}" destId="{2AC1057F-315D-4781-97D5-00D65E505DC3}" srcOrd="1" destOrd="0" presId="urn:microsoft.com/office/officeart/2005/8/layout/default"/>
    <dgm:cxn modelId="{85BBFCA4-5531-4381-9397-1BA233FD28ED}" type="presParOf" srcId="{A2F57DE8-5890-4E50-8C3B-B1C797FA86F8}" destId="{F68BFF66-C4F0-485F-8817-EEEE1BD9D48A}" srcOrd="2" destOrd="0" presId="urn:microsoft.com/office/officeart/2005/8/layout/default"/>
    <dgm:cxn modelId="{A924272F-5E52-43F8-8365-E22F59308FEE}" type="presParOf" srcId="{A2F57DE8-5890-4E50-8C3B-B1C797FA86F8}" destId="{18663A56-BC40-4033-A15D-AE0053BE76DE}" srcOrd="3" destOrd="0" presId="urn:microsoft.com/office/officeart/2005/8/layout/default"/>
    <dgm:cxn modelId="{961FF85B-340F-4916-9250-B2336B69B1FC}" type="presParOf" srcId="{A2F57DE8-5890-4E50-8C3B-B1C797FA86F8}" destId="{CBC3387B-2640-4014-BAE4-65CFD111F3B6}" srcOrd="4" destOrd="0" presId="urn:microsoft.com/office/officeart/2005/8/layout/default"/>
    <dgm:cxn modelId="{CCA0A764-9CB8-4DFF-AB9F-9490DF3593EC}" type="presParOf" srcId="{A2F57DE8-5890-4E50-8C3B-B1C797FA86F8}" destId="{330AF00F-A224-457B-B295-AAF0827909E4}" srcOrd="5" destOrd="0" presId="urn:microsoft.com/office/officeart/2005/8/layout/default"/>
    <dgm:cxn modelId="{31D30BC8-2C7A-42CA-A2AA-F600C4B447DC}" type="presParOf" srcId="{A2F57DE8-5890-4E50-8C3B-B1C797FA86F8}" destId="{B4D70A3D-FA49-4E65-9793-A0AED326E323}"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49FD6A-3A5F-4B4C-BB3B-21CC03E7C76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52A81F55-0621-461B-8651-1D02CE3A1ABE}">
      <dgm:prSet phldrT="[Text]" custT="1"/>
      <dgm:spPr>
        <a:solidFill>
          <a:schemeClr val="accent1">
            <a:lumMod val="20000"/>
            <a:lumOff val="80000"/>
          </a:schemeClr>
        </a:solidFill>
      </dgm:spPr>
      <dgm:t>
        <a:bodyPr/>
        <a:lstStyle/>
        <a:p>
          <a:r>
            <a:rPr lang="de-DE" sz="2800" b="1" dirty="0" smtClean="0">
              <a:solidFill>
                <a:schemeClr val="tx1"/>
              </a:solidFill>
            </a:rPr>
            <a:t>Wozu ein neuer Lehrplan?</a:t>
          </a:r>
          <a:endParaRPr lang="de-DE" sz="2800" b="1" dirty="0">
            <a:solidFill>
              <a:schemeClr val="tx1"/>
            </a:solidFill>
          </a:endParaRPr>
        </a:p>
      </dgm:t>
    </dgm:pt>
    <dgm:pt modelId="{ABF9DDE4-CB79-46F2-A013-1B6B8145AE5A}" type="parTrans" cxnId="{1FDA076F-098A-4B48-AFFB-628D1310393D}">
      <dgm:prSet/>
      <dgm:spPr/>
      <dgm:t>
        <a:bodyPr/>
        <a:lstStyle/>
        <a:p>
          <a:endParaRPr lang="de-DE"/>
        </a:p>
      </dgm:t>
    </dgm:pt>
    <dgm:pt modelId="{38E9B943-C624-4032-A38C-CFC50DCB1B40}" type="sibTrans" cxnId="{1FDA076F-098A-4B48-AFFB-628D1310393D}">
      <dgm:prSet/>
      <dgm:spPr/>
      <dgm:t>
        <a:bodyPr/>
        <a:lstStyle/>
        <a:p>
          <a:endParaRPr lang="de-DE"/>
        </a:p>
      </dgm:t>
    </dgm:pt>
    <dgm:pt modelId="{2D2853DF-8187-4E48-8F2F-6D32F930B8A1}">
      <dgm:prSet phldrT="[Text]" custT="1"/>
      <dgm:spPr>
        <a:solidFill>
          <a:schemeClr val="accent1">
            <a:lumMod val="20000"/>
            <a:lumOff val="80000"/>
          </a:schemeClr>
        </a:solidFill>
      </dgm:spPr>
      <dgm:t>
        <a:bodyPr/>
        <a:lstStyle/>
        <a:p>
          <a:r>
            <a:rPr lang="de-DE" sz="2800" b="1" dirty="0" smtClean="0">
              <a:solidFill>
                <a:schemeClr val="tx1"/>
              </a:solidFill>
            </a:rPr>
            <a:t>Wie ist der Lehrplan aufgebaut?</a:t>
          </a:r>
          <a:endParaRPr lang="de-DE" sz="2800" b="1" dirty="0">
            <a:solidFill>
              <a:schemeClr val="tx1"/>
            </a:solidFill>
          </a:endParaRPr>
        </a:p>
      </dgm:t>
    </dgm:pt>
    <dgm:pt modelId="{31CE68A6-9681-4E51-8C8E-3ED47E322619}" type="parTrans" cxnId="{68EE20F9-AE90-4F3D-B8FA-B2B05E9E109B}">
      <dgm:prSet/>
      <dgm:spPr/>
      <dgm:t>
        <a:bodyPr/>
        <a:lstStyle/>
        <a:p>
          <a:endParaRPr lang="de-DE"/>
        </a:p>
      </dgm:t>
    </dgm:pt>
    <dgm:pt modelId="{141CE88D-9187-47E6-B4A9-1A9DC8AB3AE9}" type="sibTrans" cxnId="{68EE20F9-AE90-4F3D-B8FA-B2B05E9E109B}">
      <dgm:prSet/>
      <dgm:spPr/>
      <dgm:t>
        <a:bodyPr/>
        <a:lstStyle/>
        <a:p>
          <a:endParaRPr lang="de-DE"/>
        </a:p>
      </dgm:t>
    </dgm:pt>
    <dgm:pt modelId="{3E2E2DA4-0D10-4C16-B8CA-E1649D600648}">
      <dgm:prSet phldrT="[Text]" custT="1"/>
      <dgm:spPr>
        <a:solidFill>
          <a:schemeClr val="accent1"/>
        </a:solidFill>
      </dgm:spPr>
      <dgm:t>
        <a:bodyPr/>
        <a:lstStyle/>
        <a:p>
          <a:r>
            <a:rPr lang="de-DE" sz="2800" b="1" dirty="0" smtClean="0">
              <a:solidFill>
                <a:schemeClr val="tx1"/>
              </a:solidFill>
            </a:rPr>
            <a:t>Was ändert sich im Unterricht?</a:t>
          </a:r>
          <a:endParaRPr lang="de-DE" sz="2800" b="1" dirty="0">
            <a:solidFill>
              <a:schemeClr val="tx1"/>
            </a:solidFill>
          </a:endParaRPr>
        </a:p>
      </dgm:t>
    </dgm:pt>
    <dgm:pt modelId="{0F4E6C6E-EF89-43C6-8A26-BA44DC723934}" type="parTrans" cxnId="{8D345480-A93F-42E0-8DCF-AE767488EF94}">
      <dgm:prSet/>
      <dgm:spPr/>
      <dgm:t>
        <a:bodyPr/>
        <a:lstStyle/>
        <a:p>
          <a:endParaRPr lang="de-DE"/>
        </a:p>
      </dgm:t>
    </dgm:pt>
    <dgm:pt modelId="{97743F71-6691-4DA9-AD7F-D1414F12D467}" type="sibTrans" cxnId="{8D345480-A93F-42E0-8DCF-AE767488EF94}">
      <dgm:prSet/>
      <dgm:spPr/>
      <dgm:t>
        <a:bodyPr/>
        <a:lstStyle/>
        <a:p>
          <a:endParaRPr lang="de-DE"/>
        </a:p>
      </dgm:t>
    </dgm:pt>
    <dgm:pt modelId="{A93FDE2E-F5D5-4C64-9D14-EBF6B7E643BB}">
      <dgm:prSet phldrT="[Text]" custT="1"/>
      <dgm:spPr>
        <a:solidFill>
          <a:schemeClr val="accent1">
            <a:lumMod val="20000"/>
            <a:lumOff val="80000"/>
          </a:schemeClr>
        </a:solidFill>
      </dgm:spPr>
      <dgm:t>
        <a:bodyPr/>
        <a:lstStyle/>
        <a:p>
          <a:r>
            <a:rPr lang="de-DE" sz="2800" b="1" dirty="0" smtClean="0">
              <a:solidFill>
                <a:schemeClr val="tx1"/>
              </a:solidFill>
            </a:rPr>
            <a:t>Wie werden die Lehrpersonen vorbereitet?</a:t>
          </a:r>
          <a:endParaRPr lang="de-DE" sz="2800" b="1" dirty="0">
            <a:solidFill>
              <a:schemeClr val="tx1"/>
            </a:solidFill>
          </a:endParaRPr>
        </a:p>
      </dgm:t>
    </dgm:pt>
    <dgm:pt modelId="{EA0898A7-58C1-4864-A74B-2B52813B078F}" type="parTrans" cxnId="{827BB7C7-30BC-47A1-A5F8-542C6771E643}">
      <dgm:prSet/>
      <dgm:spPr/>
      <dgm:t>
        <a:bodyPr/>
        <a:lstStyle/>
        <a:p>
          <a:endParaRPr lang="de-DE"/>
        </a:p>
      </dgm:t>
    </dgm:pt>
    <dgm:pt modelId="{5857C2B9-D224-47E7-8490-C3D79DBE0304}" type="sibTrans" cxnId="{827BB7C7-30BC-47A1-A5F8-542C6771E643}">
      <dgm:prSet/>
      <dgm:spPr/>
      <dgm:t>
        <a:bodyPr/>
        <a:lstStyle/>
        <a:p>
          <a:endParaRPr lang="de-DE"/>
        </a:p>
      </dgm:t>
    </dgm:pt>
    <dgm:pt modelId="{A2F57DE8-5890-4E50-8C3B-B1C797FA86F8}" type="pres">
      <dgm:prSet presAssocID="{EC49FD6A-3A5F-4B4C-BB3B-21CC03E7C768}" presName="diagram" presStyleCnt="0">
        <dgm:presLayoutVars>
          <dgm:dir/>
          <dgm:resizeHandles val="exact"/>
        </dgm:presLayoutVars>
      </dgm:prSet>
      <dgm:spPr/>
      <dgm:t>
        <a:bodyPr/>
        <a:lstStyle/>
        <a:p>
          <a:endParaRPr lang="de-DE"/>
        </a:p>
      </dgm:t>
    </dgm:pt>
    <dgm:pt modelId="{577D8913-7389-4E34-9EC1-066AEC3B81D9}" type="pres">
      <dgm:prSet presAssocID="{52A81F55-0621-461B-8651-1D02CE3A1ABE}" presName="node" presStyleLbl="node1" presStyleIdx="0" presStyleCnt="4">
        <dgm:presLayoutVars>
          <dgm:bulletEnabled val="1"/>
        </dgm:presLayoutVars>
      </dgm:prSet>
      <dgm:spPr/>
      <dgm:t>
        <a:bodyPr/>
        <a:lstStyle/>
        <a:p>
          <a:endParaRPr lang="de-DE"/>
        </a:p>
      </dgm:t>
    </dgm:pt>
    <dgm:pt modelId="{2AC1057F-315D-4781-97D5-00D65E505DC3}" type="pres">
      <dgm:prSet presAssocID="{38E9B943-C624-4032-A38C-CFC50DCB1B40}" presName="sibTrans" presStyleCnt="0"/>
      <dgm:spPr/>
    </dgm:pt>
    <dgm:pt modelId="{F68BFF66-C4F0-485F-8817-EEEE1BD9D48A}" type="pres">
      <dgm:prSet presAssocID="{2D2853DF-8187-4E48-8F2F-6D32F930B8A1}" presName="node" presStyleLbl="node1" presStyleIdx="1" presStyleCnt="4">
        <dgm:presLayoutVars>
          <dgm:bulletEnabled val="1"/>
        </dgm:presLayoutVars>
      </dgm:prSet>
      <dgm:spPr/>
      <dgm:t>
        <a:bodyPr/>
        <a:lstStyle/>
        <a:p>
          <a:endParaRPr lang="de-DE"/>
        </a:p>
      </dgm:t>
    </dgm:pt>
    <dgm:pt modelId="{18663A56-BC40-4033-A15D-AE0053BE76DE}" type="pres">
      <dgm:prSet presAssocID="{141CE88D-9187-47E6-B4A9-1A9DC8AB3AE9}" presName="sibTrans" presStyleCnt="0"/>
      <dgm:spPr/>
    </dgm:pt>
    <dgm:pt modelId="{CBC3387B-2640-4014-BAE4-65CFD111F3B6}" type="pres">
      <dgm:prSet presAssocID="{3E2E2DA4-0D10-4C16-B8CA-E1649D600648}" presName="node" presStyleLbl="node1" presStyleIdx="2" presStyleCnt="4">
        <dgm:presLayoutVars>
          <dgm:bulletEnabled val="1"/>
        </dgm:presLayoutVars>
      </dgm:prSet>
      <dgm:spPr/>
      <dgm:t>
        <a:bodyPr/>
        <a:lstStyle/>
        <a:p>
          <a:endParaRPr lang="de-DE"/>
        </a:p>
      </dgm:t>
    </dgm:pt>
    <dgm:pt modelId="{330AF00F-A224-457B-B295-AAF0827909E4}" type="pres">
      <dgm:prSet presAssocID="{97743F71-6691-4DA9-AD7F-D1414F12D467}" presName="sibTrans" presStyleCnt="0"/>
      <dgm:spPr/>
    </dgm:pt>
    <dgm:pt modelId="{B4D70A3D-FA49-4E65-9793-A0AED326E323}" type="pres">
      <dgm:prSet presAssocID="{A93FDE2E-F5D5-4C64-9D14-EBF6B7E643BB}" presName="node" presStyleLbl="node1" presStyleIdx="3" presStyleCnt="4">
        <dgm:presLayoutVars>
          <dgm:bulletEnabled val="1"/>
        </dgm:presLayoutVars>
      </dgm:prSet>
      <dgm:spPr/>
      <dgm:t>
        <a:bodyPr/>
        <a:lstStyle/>
        <a:p>
          <a:endParaRPr lang="de-DE"/>
        </a:p>
      </dgm:t>
    </dgm:pt>
  </dgm:ptLst>
  <dgm:cxnLst>
    <dgm:cxn modelId="{68EE20F9-AE90-4F3D-B8FA-B2B05E9E109B}" srcId="{EC49FD6A-3A5F-4B4C-BB3B-21CC03E7C768}" destId="{2D2853DF-8187-4E48-8F2F-6D32F930B8A1}" srcOrd="1" destOrd="0" parTransId="{31CE68A6-9681-4E51-8C8E-3ED47E322619}" sibTransId="{141CE88D-9187-47E6-B4A9-1A9DC8AB3AE9}"/>
    <dgm:cxn modelId="{C27C9D57-AE01-4055-9EBF-255C35E0CCBF}" type="presOf" srcId="{2D2853DF-8187-4E48-8F2F-6D32F930B8A1}" destId="{F68BFF66-C4F0-485F-8817-EEEE1BD9D48A}" srcOrd="0" destOrd="0" presId="urn:microsoft.com/office/officeart/2005/8/layout/default"/>
    <dgm:cxn modelId="{032B249A-09CD-4A84-818D-2C8536EED210}" type="presOf" srcId="{52A81F55-0621-461B-8651-1D02CE3A1ABE}" destId="{577D8913-7389-4E34-9EC1-066AEC3B81D9}" srcOrd="0" destOrd="0" presId="urn:microsoft.com/office/officeart/2005/8/layout/default"/>
    <dgm:cxn modelId="{827BB7C7-30BC-47A1-A5F8-542C6771E643}" srcId="{EC49FD6A-3A5F-4B4C-BB3B-21CC03E7C768}" destId="{A93FDE2E-F5D5-4C64-9D14-EBF6B7E643BB}" srcOrd="3" destOrd="0" parTransId="{EA0898A7-58C1-4864-A74B-2B52813B078F}" sibTransId="{5857C2B9-D224-47E7-8490-C3D79DBE0304}"/>
    <dgm:cxn modelId="{AC9D77E8-81BC-41CF-A5B9-580ED9500747}" type="presOf" srcId="{3E2E2DA4-0D10-4C16-B8CA-E1649D600648}" destId="{CBC3387B-2640-4014-BAE4-65CFD111F3B6}" srcOrd="0" destOrd="0" presId="urn:microsoft.com/office/officeart/2005/8/layout/default"/>
    <dgm:cxn modelId="{8D345480-A93F-42E0-8DCF-AE767488EF94}" srcId="{EC49FD6A-3A5F-4B4C-BB3B-21CC03E7C768}" destId="{3E2E2DA4-0D10-4C16-B8CA-E1649D600648}" srcOrd="2" destOrd="0" parTransId="{0F4E6C6E-EF89-43C6-8A26-BA44DC723934}" sibTransId="{97743F71-6691-4DA9-AD7F-D1414F12D467}"/>
    <dgm:cxn modelId="{C086A61C-95C2-45EE-8375-B102A68C5820}" type="presOf" srcId="{EC49FD6A-3A5F-4B4C-BB3B-21CC03E7C768}" destId="{A2F57DE8-5890-4E50-8C3B-B1C797FA86F8}" srcOrd="0" destOrd="0" presId="urn:microsoft.com/office/officeart/2005/8/layout/default"/>
    <dgm:cxn modelId="{CFCAD132-83CF-4B9B-8639-8794A1B92732}" type="presOf" srcId="{A93FDE2E-F5D5-4C64-9D14-EBF6B7E643BB}" destId="{B4D70A3D-FA49-4E65-9793-A0AED326E323}" srcOrd="0" destOrd="0" presId="urn:microsoft.com/office/officeart/2005/8/layout/default"/>
    <dgm:cxn modelId="{1FDA076F-098A-4B48-AFFB-628D1310393D}" srcId="{EC49FD6A-3A5F-4B4C-BB3B-21CC03E7C768}" destId="{52A81F55-0621-461B-8651-1D02CE3A1ABE}" srcOrd="0" destOrd="0" parTransId="{ABF9DDE4-CB79-46F2-A013-1B6B8145AE5A}" sibTransId="{38E9B943-C624-4032-A38C-CFC50DCB1B40}"/>
    <dgm:cxn modelId="{9A961DDD-902A-4DC2-A499-7893281AD971}" type="presParOf" srcId="{A2F57DE8-5890-4E50-8C3B-B1C797FA86F8}" destId="{577D8913-7389-4E34-9EC1-066AEC3B81D9}" srcOrd="0" destOrd="0" presId="urn:microsoft.com/office/officeart/2005/8/layout/default"/>
    <dgm:cxn modelId="{93BB39BC-FD24-4365-BC82-5FFF71804FEE}" type="presParOf" srcId="{A2F57DE8-5890-4E50-8C3B-B1C797FA86F8}" destId="{2AC1057F-315D-4781-97D5-00D65E505DC3}" srcOrd="1" destOrd="0" presId="urn:microsoft.com/office/officeart/2005/8/layout/default"/>
    <dgm:cxn modelId="{85BBFCA4-5531-4381-9397-1BA233FD28ED}" type="presParOf" srcId="{A2F57DE8-5890-4E50-8C3B-B1C797FA86F8}" destId="{F68BFF66-C4F0-485F-8817-EEEE1BD9D48A}" srcOrd="2" destOrd="0" presId="urn:microsoft.com/office/officeart/2005/8/layout/default"/>
    <dgm:cxn modelId="{A924272F-5E52-43F8-8365-E22F59308FEE}" type="presParOf" srcId="{A2F57DE8-5890-4E50-8C3B-B1C797FA86F8}" destId="{18663A56-BC40-4033-A15D-AE0053BE76DE}" srcOrd="3" destOrd="0" presId="urn:microsoft.com/office/officeart/2005/8/layout/default"/>
    <dgm:cxn modelId="{961FF85B-340F-4916-9250-B2336B69B1FC}" type="presParOf" srcId="{A2F57DE8-5890-4E50-8C3B-B1C797FA86F8}" destId="{CBC3387B-2640-4014-BAE4-65CFD111F3B6}" srcOrd="4" destOrd="0" presId="urn:microsoft.com/office/officeart/2005/8/layout/default"/>
    <dgm:cxn modelId="{CCA0A764-9CB8-4DFF-AB9F-9490DF3593EC}" type="presParOf" srcId="{A2F57DE8-5890-4E50-8C3B-B1C797FA86F8}" destId="{330AF00F-A224-457B-B295-AAF0827909E4}" srcOrd="5" destOrd="0" presId="urn:microsoft.com/office/officeart/2005/8/layout/default"/>
    <dgm:cxn modelId="{31D30BC8-2C7A-42CA-A2AA-F600C4B447DC}" type="presParOf" srcId="{A2F57DE8-5890-4E50-8C3B-B1C797FA86F8}" destId="{B4D70A3D-FA49-4E65-9793-A0AED326E323}"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49FD6A-3A5F-4B4C-BB3B-21CC03E7C76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52A81F55-0621-461B-8651-1D02CE3A1ABE}">
      <dgm:prSet phldrT="[Text]" custT="1"/>
      <dgm:spPr>
        <a:solidFill>
          <a:schemeClr val="accent1">
            <a:lumMod val="20000"/>
            <a:lumOff val="80000"/>
          </a:schemeClr>
        </a:solidFill>
      </dgm:spPr>
      <dgm:t>
        <a:bodyPr/>
        <a:lstStyle/>
        <a:p>
          <a:r>
            <a:rPr lang="de-DE" sz="2800" b="1" dirty="0" smtClean="0">
              <a:solidFill>
                <a:schemeClr val="tx1"/>
              </a:solidFill>
            </a:rPr>
            <a:t>Wozu ein neuer Lehrplan?</a:t>
          </a:r>
          <a:endParaRPr lang="de-DE" sz="2800" b="1" dirty="0">
            <a:solidFill>
              <a:schemeClr val="tx1"/>
            </a:solidFill>
          </a:endParaRPr>
        </a:p>
      </dgm:t>
    </dgm:pt>
    <dgm:pt modelId="{ABF9DDE4-CB79-46F2-A013-1B6B8145AE5A}" type="parTrans" cxnId="{1FDA076F-098A-4B48-AFFB-628D1310393D}">
      <dgm:prSet/>
      <dgm:spPr/>
      <dgm:t>
        <a:bodyPr/>
        <a:lstStyle/>
        <a:p>
          <a:endParaRPr lang="de-DE"/>
        </a:p>
      </dgm:t>
    </dgm:pt>
    <dgm:pt modelId="{38E9B943-C624-4032-A38C-CFC50DCB1B40}" type="sibTrans" cxnId="{1FDA076F-098A-4B48-AFFB-628D1310393D}">
      <dgm:prSet/>
      <dgm:spPr/>
      <dgm:t>
        <a:bodyPr/>
        <a:lstStyle/>
        <a:p>
          <a:endParaRPr lang="de-DE"/>
        </a:p>
      </dgm:t>
    </dgm:pt>
    <dgm:pt modelId="{2D2853DF-8187-4E48-8F2F-6D32F930B8A1}">
      <dgm:prSet phldrT="[Text]" custT="1"/>
      <dgm:spPr>
        <a:solidFill>
          <a:schemeClr val="accent1">
            <a:lumMod val="20000"/>
            <a:lumOff val="80000"/>
          </a:schemeClr>
        </a:solidFill>
      </dgm:spPr>
      <dgm:t>
        <a:bodyPr/>
        <a:lstStyle/>
        <a:p>
          <a:r>
            <a:rPr lang="de-DE" sz="2800" b="1" dirty="0" smtClean="0">
              <a:solidFill>
                <a:schemeClr val="tx1"/>
              </a:solidFill>
            </a:rPr>
            <a:t>Wie ist der Lehrplan aufgebaut?</a:t>
          </a:r>
          <a:endParaRPr lang="de-DE" sz="2800" b="1" dirty="0">
            <a:solidFill>
              <a:schemeClr val="tx1"/>
            </a:solidFill>
          </a:endParaRPr>
        </a:p>
      </dgm:t>
    </dgm:pt>
    <dgm:pt modelId="{31CE68A6-9681-4E51-8C8E-3ED47E322619}" type="parTrans" cxnId="{68EE20F9-AE90-4F3D-B8FA-B2B05E9E109B}">
      <dgm:prSet/>
      <dgm:spPr/>
      <dgm:t>
        <a:bodyPr/>
        <a:lstStyle/>
        <a:p>
          <a:endParaRPr lang="de-DE"/>
        </a:p>
      </dgm:t>
    </dgm:pt>
    <dgm:pt modelId="{141CE88D-9187-47E6-B4A9-1A9DC8AB3AE9}" type="sibTrans" cxnId="{68EE20F9-AE90-4F3D-B8FA-B2B05E9E109B}">
      <dgm:prSet/>
      <dgm:spPr/>
      <dgm:t>
        <a:bodyPr/>
        <a:lstStyle/>
        <a:p>
          <a:endParaRPr lang="de-DE"/>
        </a:p>
      </dgm:t>
    </dgm:pt>
    <dgm:pt modelId="{3E2E2DA4-0D10-4C16-B8CA-E1649D600648}">
      <dgm:prSet phldrT="[Text]" custT="1"/>
      <dgm:spPr>
        <a:solidFill>
          <a:schemeClr val="accent1">
            <a:lumMod val="20000"/>
            <a:lumOff val="80000"/>
          </a:schemeClr>
        </a:solidFill>
      </dgm:spPr>
      <dgm:t>
        <a:bodyPr/>
        <a:lstStyle/>
        <a:p>
          <a:r>
            <a:rPr lang="de-DE" sz="2800" b="1" dirty="0" smtClean="0">
              <a:solidFill>
                <a:schemeClr val="tx1"/>
              </a:solidFill>
            </a:rPr>
            <a:t>Was ändert sich im Unterricht?</a:t>
          </a:r>
          <a:endParaRPr lang="de-DE" sz="2800" b="1" dirty="0">
            <a:solidFill>
              <a:schemeClr val="tx1"/>
            </a:solidFill>
          </a:endParaRPr>
        </a:p>
      </dgm:t>
    </dgm:pt>
    <dgm:pt modelId="{0F4E6C6E-EF89-43C6-8A26-BA44DC723934}" type="parTrans" cxnId="{8D345480-A93F-42E0-8DCF-AE767488EF94}">
      <dgm:prSet/>
      <dgm:spPr/>
      <dgm:t>
        <a:bodyPr/>
        <a:lstStyle/>
        <a:p>
          <a:endParaRPr lang="de-DE"/>
        </a:p>
      </dgm:t>
    </dgm:pt>
    <dgm:pt modelId="{97743F71-6691-4DA9-AD7F-D1414F12D467}" type="sibTrans" cxnId="{8D345480-A93F-42E0-8DCF-AE767488EF94}">
      <dgm:prSet/>
      <dgm:spPr/>
      <dgm:t>
        <a:bodyPr/>
        <a:lstStyle/>
        <a:p>
          <a:endParaRPr lang="de-DE"/>
        </a:p>
      </dgm:t>
    </dgm:pt>
    <dgm:pt modelId="{A93FDE2E-F5D5-4C64-9D14-EBF6B7E643BB}">
      <dgm:prSet phldrT="[Text]" custT="1"/>
      <dgm:spPr>
        <a:solidFill>
          <a:schemeClr val="accent1"/>
        </a:solidFill>
      </dgm:spPr>
      <dgm:t>
        <a:bodyPr/>
        <a:lstStyle/>
        <a:p>
          <a:r>
            <a:rPr lang="de-DE" sz="2800" b="1" dirty="0" smtClean="0">
              <a:solidFill>
                <a:schemeClr val="tx1"/>
              </a:solidFill>
            </a:rPr>
            <a:t>Wie werden die Lehrpersonen vorbereitet?</a:t>
          </a:r>
          <a:endParaRPr lang="de-DE" sz="2800" b="1" dirty="0">
            <a:solidFill>
              <a:schemeClr val="tx1"/>
            </a:solidFill>
          </a:endParaRPr>
        </a:p>
      </dgm:t>
    </dgm:pt>
    <dgm:pt modelId="{EA0898A7-58C1-4864-A74B-2B52813B078F}" type="parTrans" cxnId="{827BB7C7-30BC-47A1-A5F8-542C6771E643}">
      <dgm:prSet/>
      <dgm:spPr/>
      <dgm:t>
        <a:bodyPr/>
        <a:lstStyle/>
        <a:p>
          <a:endParaRPr lang="de-DE"/>
        </a:p>
      </dgm:t>
    </dgm:pt>
    <dgm:pt modelId="{5857C2B9-D224-47E7-8490-C3D79DBE0304}" type="sibTrans" cxnId="{827BB7C7-30BC-47A1-A5F8-542C6771E643}">
      <dgm:prSet/>
      <dgm:spPr/>
      <dgm:t>
        <a:bodyPr/>
        <a:lstStyle/>
        <a:p>
          <a:endParaRPr lang="de-DE"/>
        </a:p>
      </dgm:t>
    </dgm:pt>
    <dgm:pt modelId="{A2F57DE8-5890-4E50-8C3B-B1C797FA86F8}" type="pres">
      <dgm:prSet presAssocID="{EC49FD6A-3A5F-4B4C-BB3B-21CC03E7C768}" presName="diagram" presStyleCnt="0">
        <dgm:presLayoutVars>
          <dgm:dir/>
          <dgm:resizeHandles val="exact"/>
        </dgm:presLayoutVars>
      </dgm:prSet>
      <dgm:spPr/>
      <dgm:t>
        <a:bodyPr/>
        <a:lstStyle/>
        <a:p>
          <a:endParaRPr lang="de-DE"/>
        </a:p>
      </dgm:t>
    </dgm:pt>
    <dgm:pt modelId="{577D8913-7389-4E34-9EC1-066AEC3B81D9}" type="pres">
      <dgm:prSet presAssocID="{52A81F55-0621-461B-8651-1D02CE3A1ABE}" presName="node" presStyleLbl="node1" presStyleIdx="0" presStyleCnt="4">
        <dgm:presLayoutVars>
          <dgm:bulletEnabled val="1"/>
        </dgm:presLayoutVars>
      </dgm:prSet>
      <dgm:spPr/>
      <dgm:t>
        <a:bodyPr/>
        <a:lstStyle/>
        <a:p>
          <a:endParaRPr lang="de-DE"/>
        </a:p>
      </dgm:t>
    </dgm:pt>
    <dgm:pt modelId="{2AC1057F-315D-4781-97D5-00D65E505DC3}" type="pres">
      <dgm:prSet presAssocID="{38E9B943-C624-4032-A38C-CFC50DCB1B40}" presName="sibTrans" presStyleCnt="0"/>
      <dgm:spPr/>
    </dgm:pt>
    <dgm:pt modelId="{F68BFF66-C4F0-485F-8817-EEEE1BD9D48A}" type="pres">
      <dgm:prSet presAssocID="{2D2853DF-8187-4E48-8F2F-6D32F930B8A1}" presName="node" presStyleLbl="node1" presStyleIdx="1" presStyleCnt="4">
        <dgm:presLayoutVars>
          <dgm:bulletEnabled val="1"/>
        </dgm:presLayoutVars>
      </dgm:prSet>
      <dgm:spPr/>
      <dgm:t>
        <a:bodyPr/>
        <a:lstStyle/>
        <a:p>
          <a:endParaRPr lang="de-DE"/>
        </a:p>
      </dgm:t>
    </dgm:pt>
    <dgm:pt modelId="{18663A56-BC40-4033-A15D-AE0053BE76DE}" type="pres">
      <dgm:prSet presAssocID="{141CE88D-9187-47E6-B4A9-1A9DC8AB3AE9}" presName="sibTrans" presStyleCnt="0"/>
      <dgm:spPr/>
    </dgm:pt>
    <dgm:pt modelId="{CBC3387B-2640-4014-BAE4-65CFD111F3B6}" type="pres">
      <dgm:prSet presAssocID="{3E2E2DA4-0D10-4C16-B8CA-E1649D600648}" presName="node" presStyleLbl="node1" presStyleIdx="2" presStyleCnt="4">
        <dgm:presLayoutVars>
          <dgm:bulletEnabled val="1"/>
        </dgm:presLayoutVars>
      </dgm:prSet>
      <dgm:spPr/>
      <dgm:t>
        <a:bodyPr/>
        <a:lstStyle/>
        <a:p>
          <a:endParaRPr lang="de-DE"/>
        </a:p>
      </dgm:t>
    </dgm:pt>
    <dgm:pt modelId="{330AF00F-A224-457B-B295-AAF0827909E4}" type="pres">
      <dgm:prSet presAssocID="{97743F71-6691-4DA9-AD7F-D1414F12D467}" presName="sibTrans" presStyleCnt="0"/>
      <dgm:spPr/>
    </dgm:pt>
    <dgm:pt modelId="{B4D70A3D-FA49-4E65-9793-A0AED326E323}" type="pres">
      <dgm:prSet presAssocID="{A93FDE2E-F5D5-4C64-9D14-EBF6B7E643BB}" presName="node" presStyleLbl="node1" presStyleIdx="3" presStyleCnt="4">
        <dgm:presLayoutVars>
          <dgm:bulletEnabled val="1"/>
        </dgm:presLayoutVars>
      </dgm:prSet>
      <dgm:spPr/>
      <dgm:t>
        <a:bodyPr/>
        <a:lstStyle/>
        <a:p>
          <a:endParaRPr lang="de-DE"/>
        </a:p>
      </dgm:t>
    </dgm:pt>
  </dgm:ptLst>
  <dgm:cxnLst>
    <dgm:cxn modelId="{68EE20F9-AE90-4F3D-B8FA-B2B05E9E109B}" srcId="{EC49FD6A-3A5F-4B4C-BB3B-21CC03E7C768}" destId="{2D2853DF-8187-4E48-8F2F-6D32F930B8A1}" srcOrd="1" destOrd="0" parTransId="{31CE68A6-9681-4E51-8C8E-3ED47E322619}" sibTransId="{141CE88D-9187-47E6-B4A9-1A9DC8AB3AE9}"/>
    <dgm:cxn modelId="{C27C9D57-AE01-4055-9EBF-255C35E0CCBF}" type="presOf" srcId="{2D2853DF-8187-4E48-8F2F-6D32F930B8A1}" destId="{F68BFF66-C4F0-485F-8817-EEEE1BD9D48A}" srcOrd="0" destOrd="0" presId="urn:microsoft.com/office/officeart/2005/8/layout/default"/>
    <dgm:cxn modelId="{032B249A-09CD-4A84-818D-2C8536EED210}" type="presOf" srcId="{52A81F55-0621-461B-8651-1D02CE3A1ABE}" destId="{577D8913-7389-4E34-9EC1-066AEC3B81D9}" srcOrd="0" destOrd="0" presId="urn:microsoft.com/office/officeart/2005/8/layout/default"/>
    <dgm:cxn modelId="{827BB7C7-30BC-47A1-A5F8-542C6771E643}" srcId="{EC49FD6A-3A5F-4B4C-BB3B-21CC03E7C768}" destId="{A93FDE2E-F5D5-4C64-9D14-EBF6B7E643BB}" srcOrd="3" destOrd="0" parTransId="{EA0898A7-58C1-4864-A74B-2B52813B078F}" sibTransId="{5857C2B9-D224-47E7-8490-C3D79DBE0304}"/>
    <dgm:cxn modelId="{AC9D77E8-81BC-41CF-A5B9-580ED9500747}" type="presOf" srcId="{3E2E2DA4-0D10-4C16-B8CA-E1649D600648}" destId="{CBC3387B-2640-4014-BAE4-65CFD111F3B6}" srcOrd="0" destOrd="0" presId="urn:microsoft.com/office/officeart/2005/8/layout/default"/>
    <dgm:cxn modelId="{8D345480-A93F-42E0-8DCF-AE767488EF94}" srcId="{EC49FD6A-3A5F-4B4C-BB3B-21CC03E7C768}" destId="{3E2E2DA4-0D10-4C16-B8CA-E1649D600648}" srcOrd="2" destOrd="0" parTransId="{0F4E6C6E-EF89-43C6-8A26-BA44DC723934}" sibTransId="{97743F71-6691-4DA9-AD7F-D1414F12D467}"/>
    <dgm:cxn modelId="{C086A61C-95C2-45EE-8375-B102A68C5820}" type="presOf" srcId="{EC49FD6A-3A5F-4B4C-BB3B-21CC03E7C768}" destId="{A2F57DE8-5890-4E50-8C3B-B1C797FA86F8}" srcOrd="0" destOrd="0" presId="urn:microsoft.com/office/officeart/2005/8/layout/default"/>
    <dgm:cxn modelId="{CFCAD132-83CF-4B9B-8639-8794A1B92732}" type="presOf" srcId="{A93FDE2E-F5D5-4C64-9D14-EBF6B7E643BB}" destId="{B4D70A3D-FA49-4E65-9793-A0AED326E323}" srcOrd="0" destOrd="0" presId="urn:microsoft.com/office/officeart/2005/8/layout/default"/>
    <dgm:cxn modelId="{1FDA076F-098A-4B48-AFFB-628D1310393D}" srcId="{EC49FD6A-3A5F-4B4C-BB3B-21CC03E7C768}" destId="{52A81F55-0621-461B-8651-1D02CE3A1ABE}" srcOrd="0" destOrd="0" parTransId="{ABF9DDE4-CB79-46F2-A013-1B6B8145AE5A}" sibTransId="{38E9B943-C624-4032-A38C-CFC50DCB1B40}"/>
    <dgm:cxn modelId="{9A961DDD-902A-4DC2-A499-7893281AD971}" type="presParOf" srcId="{A2F57DE8-5890-4E50-8C3B-B1C797FA86F8}" destId="{577D8913-7389-4E34-9EC1-066AEC3B81D9}" srcOrd="0" destOrd="0" presId="urn:microsoft.com/office/officeart/2005/8/layout/default"/>
    <dgm:cxn modelId="{93BB39BC-FD24-4365-BC82-5FFF71804FEE}" type="presParOf" srcId="{A2F57DE8-5890-4E50-8C3B-B1C797FA86F8}" destId="{2AC1057F-315D-4781-97D5-00D65E505DC3}" srcOrd="1" destOrd="0" presId="urn:microsoft.com/office/officeart/2005/8/layout/default"/>
    <dgm:cxn modelId="{85BBFCA4-5531-4381-9397-1BA233FD28ED}" type="presParOf" srcId="{A2F57DE8-5890-4E50-8C3B-B1C797FA86F8}" destId="{F68BFF66-C4F0-485F-8817-EEEE1BD9D48A}" srcOrd="2" destOrd="0" presId="urn:microsoft.com/office/officeart/2005/8/layout/default"/>
    <dgm:cxn modelId="{A924272F-5E52-43F8-8365-E22F59308FEE}" type="presParOf" srcId="{A2F57DE8-5890-4E50-8C3B-B1C797FA86F8}" destId="{18663A56-BC40-4033-A15D-AE0053BE76DE}" srcOrd="3" destOrd="0" presId="urn:microsoft.com/office/officeart/2005/8/layout/default"/>
    <dgm:cxn modelId="{961FF85B-340F-4916-9250-B2336B69B1FC}" type="presParOf" srcId="{A2F57DE8-5890-4E50-8C3B-B1C797FA86F8}" destId="{CBC3387B-2640-4014-BAE4-65CFD111F3B6}" srcOrd="4" destOrd="0" presId="urn:microsoft.com/office/officeart/2005/8/layout/default"/>
    <dgm:cxn modelId="{CCA0A764-9CB8-4DFF-AB9F-9490DF3593EC}" type="presParOf" srcId="{A2F57DE8-5890-4E50-8C3B-B1C797FA86F8}" destId="{330AF00F-A224-457B-B295-AAF0827909E4}" srcOrd="5" destOrd="0" presId="urn:microsoft.com/office/officeart/2005/8/layout/default"/>
    <dgm:cxn modelId="{31D30BC8-2C7A-42CA-A2AA-F600C4B447DC}" type="presParOf" srcId="{A2F57DE8-5890-4E50-8C3B-B1C797FA86F8}" destId="{B4D70A3D-FA49-4E65-9793-A0AED326E323}"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D8913-7389-4E34-9EC1-066AEC3B81D9}">
      <dsp:nvSpPr>
        <dsp:cNvPr id="0" name=""/>
        <dsp:cNvSpPr/>
      </dsp:nvSpPr>
      <dsp:spPr>
        <a:xfrm>
          <a:off x="744" y="145603"/>
          <a:ext cx="2902148" cy="1741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b="1" kern="1200" dirty="0" smtClean="0">
              <a:solidFill>
                <a:schemeClr val="tx1"/>
              </a:solidFill>
            </a:rPr>
            <a:t>Wozu ein neuer Lehrplan?</a:t>
          </a:r>
          <a:endParaRPr lang="de-DE" sz="2800" b="1" kern="1200" dirty="0">
            <a:solidFill>
              <a:schemeClr val="tx1"/>
            </a:solidFill>
          </a:endParaRPr>
        </a:p>
      </dsp:txBody>
      <dsp:txXfrm>
        <a:off x="744" y="145603"/>
        <a:ext cx="2902148" cy="1741289"/>
      </dsp:txXfrm>
    </dsp:sp>
    <dsp:sp modelId="{F68BFF66-C4F0-485F-8817-EEEE1BD9D48A}">
      <dsp:nvSpPr>
        <dsp:cNvPr id="0" name=""/>
        <dsp:cNvSpPr/>
      </dsp:nvSpPr>
      <dsp:spPr>
        <a:xfrm>
          <a:off x="3193107" y="145603"/>
          <a:ext cx="2902148" cy="1741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b="1" kern="1200" dirty="0" smtClean="0">
              <a:solidFill>
                <a:schemeClr val="tx1"/>
              </a:solidFill>
            </a:rPr>
            <a:t>Wie ist der Lehrplan aufgebaut?</a:t>
          </a:r>
          <a:endParaRPr lang="de-DE" sz="2800" b="1" kern="1200" dirty="0">
            <a:solidFill>
              <a:schemeClr val="tx1"/>
            </a:solidFill>
          </a:endParaRPr>
        </a:p>
      </dsp:txBody>
      <dsp:txXfrm>
        <a:off x="3193107" y="145603"/>
        <a:ext cx="2902148" cy="1741289"/>
      </dsp:txXfrm>
    </dsp:sp>
    <dsp:sp modelId="{CBC3387B-2640-4014-BAE4-65CFD111F3B6}">
      <dsp:nvSpPr>
        <dsp:cNvPr id="0" name=""/>
        <dsp:cNvSpPr/>
      </dsp:nvSpPr>
      <dsp:spPr>
        <a:xfrm>
          <a:off x="744" y="2177107"/>
          <a:ext cx="2902148" cy="1741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b="1" kern="1200" dirty="0" smtClean="0">
              <a:solidFill>
                <a:schemeClr val="tx1"/>
              </a:solidFill>
            </a:rPr>
            <a:t>Was ändert sich im Unterricht?</a:t>
          </a:r>
          <a:endParaRPr lang="de-DE" sz="2800" b="1" kern="1200" dirty="0">
            <a:solidFill>
              <a:schemeClr val="tx1"/>
            </a:solidFill>
          </a:endParaRPr>
        </a:p>
      </dsp:txBody>
      <dsp:txXfrm>
        <a:off x="744" y="2177107"/>
        <a:ext cx="2902148" cy="1741289"/>
      </dsp:txXfrm>
    </dsp:sp>
    <dsp:sp modelId="{B4D70A3D-FA49-4E65-9793-A0AED326E323}">
      <dsp:nvSpPr>
        <dsp:cNvPr id="0" name=""/>
        <dsp:cNvSpPr/>
      </dsp:nvSpPr>
      <dsp:spPr>
        <a:xfrm>
          <a:off x="3193107" y="2177107"/>
          <a:ext cx="2902148" cy="1741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b="1" kern="1200" dirty="0" smtClean="0">
              <a:solidFill>
                <a:schemeClr val="tx1"/>
              </a:solidFill>
            </a:rPr>
            <a:t>Wie werden die Lehrpersonen vorbereitet?</a:t>
          </a:r>
          <a:endParaRPr lang="de-DE" sz="2800" b="1" kern="1200" dirty="0">
            <a:solidFill>
              <a:schemeClr val="tx1"/>
            </a:solidFill>
          </a:endParaRPr>
        </a:p>
      </dsp:txBody>
      <dsp:txXfrm>
        <a:off x="3193107" y="2177107"/>
        <a:ext cx="2902148" cy="1741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D8913-7389-4E34-9EC1-066AEC3B81D9}">
      <dsp:nvSpPr>
        <dsp:cNvPr id="0" name=""/>
        <dsp:cNvSpPr/>
      </dsp:nvSpPr>
      <dsp:spPr>
        <a:xfrm>
          <a:off x="744" y="145603"/>
          <a:ext cx="2902148" cy="1741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b="1" kern="1200" dirty="0" smtClean="0">
              <a:solidFill>
                <a:schemeClr val="tx1"/>
              </a:solidFill>
            </a:rPr>
            <a:t>Wozu ein neuer Lehrplan?</a:t>
          </a:r>
          <a:endParaRPr lang="de-DE" sz="2800" b="1" kern="1200" dirty="0">
            <a:solidFill>
              <a:schemeClr val="tx1"/>
            </a:solidFill>
          </a:endParaRPr>
        </a:p>
      </dsp:txBody>
      <dsp:txXfrm>
        <a:off x="744" y="145603"/>
        <a:ext cx="2902148" cy="1741289"/>
      </dsp:txXfrm>
    </dsp:sp>
    <dsp:sp modelId="{F68BFF66-C4F0-485F-8817-EEEE1BD9D48A}">
      <dsp:nvSpPr>
        <dsp:cNvPr id="0" name=""/>
        <dsp:cNvSpPr/>
      </dsp:nvSpPr>
      <dsp:spPr>
        <a:xfrm>
          <a:off x="3193107" y="145603"/>
          <a:ext cx="2902148" cy="1741289"/>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b="1" kern="1200" dirty="0" smtClean="0">
              <a:solidFill>
                <a:schemeClr val="tx1"/>
              </a:solidFill>
            </a:rPr>
            <a:t>Wie ist der Lehrplan aufgebaut?</a:t>
          </a:r>
          <a:endParaRPr lang="de-DE" sz="2800" b="1" kern="1200" dirty="0">
            <a:solidFill>
              <a:schemeClr val="tx1"/>
            </a:solidFill>
          </a:endParaRPr>
        </a:p>
      </dsp:txBody>
      <dsp:txXfrm>
        <a:off x="3193107" y="145603"/>
        <a:ext cx="2902148" cy="1741289"/>
      </dsp:txXfrm>
    </dsp:sp>
    <dsp:sp modelId="{CBC3387B-2640-4014-BAE4-65CFD111F3B6}">
      <dsp:nvSpPr>
        <dsp:cNvPr id="0" name=""/>
        <dsp:cNvSpPr/>
      </dsp:nvSpPr>
      <dsp:spPr>
        <a:xfrm>
          <a:off x="744" y="2177107"/>
          <a:ext cx="2902148" cy="1741289"/>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b="1" kern="1200" dirty="0" smtClean="0">
              <a:solidFill>
                <a:schemeClr val="tx1"/>
              </a:solidFill>
            </a:rPr>
            <a:t>Was ändert sich im Unterricht?</a:t>
          </a:r>
          <a:endParaRPr lang="de-DE" sz="2800" b="1" kern="1200" dirty="0">
            <a:solidFill>
              <a:schemeClr val="tx1"/>
            </a:solidFill>
          </a:endParaRPr>
        </a:p>
      </dsp:txBody>
      <dsp:txXfrm>
        <a:off x="744" y="2177107"/>
        <a:ext cx="2902148" cy="1741289"/>
      </dsp:txXfrm>
    </dsp:sp>
    <dsp:sp modelId="{B4D70A3D-FA49-4E65-9793-A0AED326E323}">
      <dsp:nvSpPr>
        <dsp:cNvPr id="0" name=""/>
        <dsp:cNvSpPr/>
      </dsp:nvSpPr>
      <dsp:spPr>
        <a:xfrm>
          <a:off x="3193107" y="2177107"/>
          <a:ext cx="2902148" cy="1741289"/>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b="1" kern="1200" dirty="0" smtClean="0">
              <a:solidFill>
                <a:schemeClr val="tx1"/>
              </a:solidFill>
            </a:rPr>
            <a:t>Wie werden die Lehrpersonen vorbereitet?</a:t>
          </a:r>
          <a:endParaRPr lang="de-DE" sz="2800" b="1" kern="1200" dirty="0">
            <a:solidFill>
              <a:schemeClr val="tx1"/>
            </a:solidFill>
          </a:endParaRPr>
        </a:p>
      </dsp:txBody>
      <dsp:txXfrm>
        <a:off x="3193107" y="2177107"/>
        <a:ext cx="2902148" cy="1741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703E6-8162-409E-9C6E-B53C3BED589B}">
      <dsp:nvSpPr>
        <dsp:cNvPr id="0" name=""/>
        <dsp:cNvSpPr/>
      </dsp:nvSpPr>
      <dsp:spPr>
        <a:xfrm>
          <a:off x="2678" y="1615491"/>
          <a:ext cx="3263801" cy="130552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i="1" kern="1200" dirty="0" smtClean="0">
              <a:solidFill>
                <a:schemeClr val="tx1"/>
              </a:solidFill>
            </a:rPr>
            <a:t>bis 1960er Jahre</a:t>
          </a:r>
        </a:p>
        <a:p>
          <a:pPr lvl="0" algn="ctr" defTabSz="889000">
            <a:lnSpc>
              <a:spcPct val="90000"/>
            </a:lnSpc>
            <a:spcBef>
              <a:spcPct val="0"/>
            </a:spcBef>
            <a:spcAft>
              <a:spcPct val="35000"/>
            </a:spcAft>
          </a:pPr>
          <a:r>
            <a:rPr lang="de-DE" sz="2200" b="0" kern="1200" dirty="0" smtClean="0">
              <a:solidFill>
                <a:schemeClr val="tx1"/>
              </a:solidFill>
            </a:rPr>
            <a:t>Vermitteln von </a:t>
          </a:r>
          <a:r>
            <a:rPr lang="de-DE" sz="2200" b="0" kern="1200" dirty="0" smtClean="0">
              <a:solidFill>
                <a:srgbClr val="C00000"/>
              </a:solidFill>
            </a:rPr>
            <a:t>Stoff</a:t>
          </a:r>
          <a:endParaRPr lang="de-DE" sz="2200" b="0" kern="1200" dirty="0">
            <a:solidFill>
              <a:srgbClr val="C00000"/>
            </a:solidFill>
          </a:endParaRPr>
        </a:p>
      </dsp:txBody>
      <dsp:txXfrm>
        <a:off x="655438" y="1615491"/>
        <a:ext cx="1958281" cy="1305520"/>
      </dsp:txXfrm>
    </dsp:sp>
    <dsp:sp modelId="{48AA5BFA-5A69-42B9-A702-151283B09980}">
      <dsp:nvSpPr>
        <dsp:cNvPr id="0" name=""/>
        <dsp:cNvSpPr/>
      </dsp:nvSpPr>
      <dsp:spPr>
        <a:xfrm>
          <a:off x="2940099" y="1615491"/>
          <a:ext cx="3263801" cy="130552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i="1" kern="1200" dirty="0" smtClean="0">
              <a:solidFill>
                <a:schemeClr val="tx1"/>
              </a:solidFill>
            </a:rPr>
            <a:t>1960 - 2000</a:t>
          </a:r>
        </a:p>
        <a:p>
          <a:pPr lvl="0" algn="ctr" defTabSz="889000">
            <a:lnSpc>
              <a:spcPct val="90000"/>
            </a:lnSpc>
            <a:spcBef>
              <a:spcPct val="0"/>
            </a:spcBef>
            <a:spcAft>
              <a:spcPct val="35000"/>
            </a:spcAft>
          </a:pPr>
          <a:r>
            <a:rPr lang="de-DE" sz="2200" b="0" kern="1200" dirty="0" smtClean="0">
              <a:solidFill>
                <a:schemeClr val="tx1"/>
              </a:solidFill>
            </a:rPr>
            <a:t>Orientierung an </a:t>
          </a:r>
          <a:r>
            <a:rPr lang="de-DE" sz="2200" b="0" kern="1200" dirty="0" smtClean="0">
              <a:solidFill>
                <a:srgbClr val="C00000"/>
              </a:solidFill>
            </a:rPr>
            <a:t>Lernzielen</a:t>
          </a:r>
          <a:endParaRPr lang="de-DE" sz="2200" b="0" kern="1200" dirty="0">
            <a:solidFill>
              <a:srgbClr val="C00000"/>
            </a:solidFill>
          </a:endParaRPr>
        </a:p>
      </dsp:txBody>
      <dsp:txXfrm>
        <a:off x="3592859" y="1615491"/>
        <a:ext cx="1958281" cy="1305520"/>
      </dsp:txXfrm>
    </dsp:sp>
    <dsp:sp modelId="{6057E402-0C2A-4B1B-8285-DE452622AA3F}">
      <dsp:nvSpPr>
        <dsp:cNvPr id="0" name=""/>
        <dsp:cNvSpPr/>
      </dsp:nvSpPr>
      <dsp:spPr>
        <a:xfrm>
          <a:off x="5877520" y="1615491"/>
          <a:ext cx="3263801" cy="130552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de-DE" sz="2000" i="1" kern="1200" dirty="0" smtClean="0">
              <a:solidFill>
                <a:schemeClr val="tx1"/>
              </a:solidFill>
            </a:rPr>
            <a:t>aktuell</a:t>
          </a:r>
        </a:p>
        <a:p>
          <a:pPr lvl="0" algn="ctr" defTabSz="889000">
            <a:lnSpc>
              <a:spcPct val="90000"/>
            </a:lnSpc>
            <a:spcBef>
              <a:spcPct val="0"/>
            </a:spcBef>
            <a:spcAft>
              <a:spcPct val="35000"/>
            </a:spcAft>
          </a:pPr>
          <a:r>
            <a:rPr lang="de-DE" sz="2200" b="0" kern="1200" dirty="0" smtClean="0">
              <a:solidFill>
                <a:schemeClr val="tx1"/>
              </a:solidFill>
            </a:rPr>
            <a:t>Anwendung von </a:t>
          </a:r>
          <a:r>
            <a:rPr lang="de-DE" sz="2200" b="0" kern="1200" dirty="0" smtClean="0">
              <a:solidFill>
                <a:srgbClr val="C00000"/>
              </a:solidFill>
            </a:rPr>
            <a:t>Kompetenzen</a:t>
          </a:r>
          <a:endParaRPr lang="de-DE" sz="2200" b="0" kern="1200" dirty="0">
            <a:solidFill>
              <a:srgbClr val="C00000"/>
            </a:solidFill>
          </a:endParaRPr>
        </a:p>
      </dsp:txBody>
      <dsp:txXfrm>
        <a:off x="6530280" y="1615491"/>
        <a:ext cx="1958281" cy="13055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D8913-7389-4E34-9EC1-066AEC3B81D9}">
      <dsp:nvSpPr>
        <dsp:cNvPr id="0" name=""/>
        <dsp:cNvSpPr/>
      </dsp:nvSpPr>
      <dsp:spPr>
        <a:xfrm>
          <a:off x="744" y="145603"/>
          <a:ext cx="2902148" cy="1741289"/>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b="1" kern="1200" dirty="0" smtClean="0">
              <a:solidFill>
                <a:schemeClr val="tx1"/>
              </a:solidFill>
            </a:rPr>
            <a:t>Wozu ein neuer Lehrplan?</a:t>
          </a:r>
          <a:endParaRPr lang="de-DE" sz="2800" b="1" kern="1200" dirty="0">
            <a:solidFill>
              <a:schemeClr val="tx1"/>
            </a:solidFill>
          </a:endParaRPr>
        </a:p>
      </dsp:txBody>
      <dsp:txXfrm>
        <a:off x="744" y="145603"/>
        <a:ext cx="2902148" cy="1741289"/>
      </dsp:txXfrm>
    </dsp:sp>
    <dsp:sp modelId="{F68BFF66-C4F0-485F-8817-EEEE1BD9D48A}">
      <dsp:nvSpPr>
        <dsp:cNvPr id="0" name=""/>
        <dsp:cNvSpPr/>
      </dsp:nvSpPr>
      <dsp:spPr>
        <a:xfrm>
          <a:off x="3193107" y="145603"/>
          <a:ext cx="2902148" cy="1741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b="1" kern="1200" dirty="0" smtClean="0">
              <a:solidFill>
                <a:schemeClr val="tx1"/>
              </a:solidFill>
            </a:rPr>
            <a:t>Wie ist der Lehrplan aufgebaut?</a:t>
          </a:r>
          <a:endParaRPr lang="de-DE" sz="2800" b="1" kern="1200" dirty="0">
            <a:solidFill>
              <a:schemeClr val="tx1"/>
            </a:solidFill>
          </a:endParaRPr>
        </a:p>
      </dsp:txBody>
      <dsp:txXfrm>
        <a:off x="3193107" y="145603"/>
        <a:ext cx="2902148" cy="1741289"/>
      </dsp:txXfrm>
    </dsp:sp>
    <dsp:sp modelId="{CBC3387B-2640-4014-BAE4-65CFD111F3B6}">
      <dsp:nvSpPr>
        <dsp:cNvPr id="0" name=""/>
        <dsp:cNvSpPr/>
      </dsp:nvSpPr>
      <dsp:spPr>
        <a:xfrm>
          <a:off x="744" y="2177107"/>
          <a:ext cx="2902148" cy="1741289"/>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b="1" kern="1200" dirty="0" smtClean="0">
              <a:solidFill>
                <a:schemeClr val="tx1"/>
              </a:solidFill>
            </a:rPr>
            <a:t>Was ändert sich im Unterricht?</a:t>
          </a:r>
          <a:endParaRPr lang="de-DE" sz="2800" b="1" kern="1200" dirty="0">
            <a:solidFill>
              <a:schemeClr val="tx1"/>
            </a:solidFill>
          </a:endParaRPr>
        </a:p>
      </dsp:txBody>
      <dsp:txXfrm>
        <a:off x="744" y="2177107"/>
        <a:ext cx="2902148" cy="1741289"/>
      </dsp:txXfrm>
    </dsp:sp>
    <dsp:sp modelId="{B4D70A3D-FA49-4E65-9793-A0AED326E323}">
      <dsp:nvSpPr>
        <dsp:cNvPr id="0" name=""/>
        <dsp:cNvSpPr/>
      </dsp:nvSpPr>
      <dsp:spPr>
        <a:xfrm>
          <a:off x="3193107" y="2177107"/>
          <a:ext cx="2902148" cy="1741289"/>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b="1" kern="1200" dirty="0" smtClean="0">
              <a:solidFill>
                <a:schemeClr val="tx1"/>
              </a:solidFill>
            </a:rPr>
            <a:t>Wie werden die Lehrpersonen vorbereitet?</a:t>
          </a:r>
          <a:endParaRPr lang="de-DE" sz="2800" b="1" kern="1200" dirty="0">
            <a:solidFill>
              <a:schemeClr val="tx1"/>
            </a:solidFill>
          </a:endParaRPr>
        </a:p>
      </dsp:txBody>
      <dsp:txXfrm>
        <a:off x="3193107" y="2177107"/>
        <a:ext cx="2902148" cy="17412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D8913-7389-4E34-9EC1-066AEC3B81D9}">
      <dsp:nvSpPr>
        <dsp:cNvPr id="0" name=""/>
        <dsp:cNvSpPr/>
      </dsp:nvSpPr>
      <dsp:spPr>
        <a:xfrm>
          <a:off x="744" y="145603"/>
          <a:ext cx="2902148" cy="1741289"/>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b="1" kern="1200" dirty="0" smtClean="0">
              <a:solidFill>
                <a:schemeClr val="tx1"/>
              </a:solidFill>
            </a:rPr>
            <a:t>Wozu ein neuer Lehrplan?</a:t>
          </a:r>
          <a:endParaRPr lang="de-DE" sz="2800" b="1" kern="1200" dirty="0">
            <a:solidFill>
              <a:schemeClr val="tx1"/>
            </a:solidFill>
          </a:endParaRPr>
        </a:p>
      </dsp:txBody>
      <dsp:txXfrm>
        <a:off x="744" y="145603"/>
        <a:ext cx="2902148" cy="1741289"/>
      </dsp:txXfrm>
    </dsp:sp>
    <dsp:sp modelId="{F68BFF66-C4F0-485F-8817-EEEE1BD9D48A}">
      <dsp:nvSpPr>
        <dsp:cNvPr id="0" name=""/>
        <dsp:cNvSpPr/>
      </dsp:nvSpPr>
      <dsp:spPr>
        <a:xfrm>
          <a:off x="3193107" y="145603"/>
          <a:ext cx="2902148" cy="1741289"/>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b="1" kern="1200" dirty="0" smtClean="0">
              <a:solidFill>
                <a:schemeClr val="tx1"/>
              </a:solidFill>
            </a:rPr>
            <a:t>Wie ist der Lehrplan aufgebaut?</a:t>
          </a:r>
          <a:endParaRPr lang="de-DE" sz="2800" b="1" kern="1200" dirty="0">
            <a:solidFill>
              <a:schemeClr val="tx1"/>
            </a:solidFill>
          </a:endParaRPr>
        </a:p>
      </dsp:txBody>
      <dsp:txXfrm>
        <a:off x="3193107" y="145603"/>
        <a:ext cx="2902148" cy="1741289"/>
      </dsp:txXfrm>
    </dsp:sp>
    <dsp:sp modelId="{CBC3387B-2640-4014-BAE4-65CFD111F3B6}">
      <dsp:nvSpPr>
        <dsp:cNvPr id="0" name=""/>
        <dsp:cNvSpPr/>
      </dsp:nvSpPr>
      <dsp:spPr>
        <a:xfrm>
          <a:off x="744" y="2177107"/>
          <a:ext cx="2902148" cy="1741289"/>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b="1" kern="1200" dirty="0" smtClean="0">
              <a:solidFill>
                <a:schemeClr val="tx1"/>
              </a:solidFill>
            </a:rPr>
            <a:t>Was ändert sich im Unterricht?</a:t>
          </a:r>
          <a:endParaRPr lang="de-DE" sz="2800" b="1" kern="1200" dirty="0">
            <a:solidFill>
              <a:schemeClr val="tx1"/>
            </a:solidFill>
          </a:endParaRPr>
        </a:p>
      </dsp:txBody>
      <dsp:txXfrm>
        <a:off x="744" y="2177107"/>
        <a:ext cx="2902148" cy="1741289"/>
      </dsp:txXfrm>
    </dsp:sp>
    <dsp:sp modelId="{B4D70A3D-FA49-4E65-9793-A0AED326E323}">
      <dsp:nvSpPr>
        <dsp:cNvPr id="0" name=""/>
        <dsp:cNvSpPr/>
      </dsp:nvSpPr>
      <dsp:spPr>
        <a:xfrm>
          <a:off x="3193107" y="2177107"/>
          <a:ext cx="2902148" cy="1741289"/>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b="1" kern="1200" dirty="0" smtClean="0">
              <a:solidFill>
                <a:schemeClr val="tx1"/>
              </a:solidFill>
            </a:rPr>
            <a:t>Wie werden die Lehrpersonen vorbereitet?</a:t>
          </a:r>
          <a:endParaRPr lang="de-DE" sz="2800" b="1" kern="1200" dirty="0">
            <a:solidFill>
              <a:schemeClr val="tx1"/>
            </a:solidFill>
          </a:endParaRPr>
        </a:p>
      </dsp:txBody>
      <dsp:txXfrm>
        <a:off x="3193107" y="2177107"/>
        <a:ext cx="2902148" cy="17412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D8913-7389-4E34-9EC1-066AEC3B81D9}">
      <dsp:nvSpPr>
        <dsp:cNvPr id="0" name=""/>
        <dsp:cNvSpPr/>
      </dsp:nvSpPr>
      <dsp:spPr>
        <a:xfrm>
          <a:off x="744" y="145603"/>
          <a:ext cx="2902148" cy="1741289"/>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b="1" kern="1200" dirty="0" smtClean="0">
              <a:solidFill>
                <a:schemeClr val="tx1"/>
              </a:solidFill>
            </a:rPr>
            <a:t>Wozu ein neuer Lehrplan?</a:t>
          </a:r>
          <a:endParaRPr lang="de-DE" sz="2800" b="1" kern="1200" dirty="0">
            <a:solidFill>
              <a:schemeClr val="tx1"/>
            </a:solidFill>
          </a:endParaRPr>
        </a:p>
      </dsp:txBody>
      <dsp:txXfrm>
        <a:off x="744" y="145603"/>
        <a:ext cx="2902148" cy="1741289"/>
      </dsp:txXfrm>
    </dsp:sp>
    <dsp:sp modelId="{F68BFF66-C4F0-485F-8817-EEEE1BD9D48A}">
      <dsp:nvSpPr>
        <dsp:cNvPr id="0" name=""/>
        <dsp:cNvSpPr/>
      </dsp:nvSpPr>
      <dsp:spPr>
        <a:xfrm>
          <a:off x="3193107" y="145603"/>
          <a:ext cx="2902148" cy="1741289"/>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b="1" kern="1200" dirty="0" smtClean="0">
              <a:solidFill>
                <a:schemeClr val="tx1"/>
              </a:solidFill>
            </a:rPr>
            <a:t>Wie ist der Lehrplan aufgebaut?</a:t>
          </a:r>
          <a:endParaRPr lang="de-DE" sz="2800" b="1" kern="1200" dirty="0">
            <a:solidFill>
              <a:schemeClr val="tx1"/>
            </a:solidFill>
          </a:endParaRPr>
        </a:p>
      </dsp:txBody>
      <dsp:txXfrm>
        <a:off x="3193107" y="145603"/>
        <a:ext cx="2902148" cy="1741289"/>
      </dsp:txXfrm>
    </dsp:sp>
    <dsp:sp modelId="{CBC3387B-2640-4014-BAE4-65CFD111F3B6}">
      <dsp:nvSpPr>
        <dsp:cNvPr id="0" name=""/>
        <dsp:cNvSpPr/>
      </dsp:nvSpPr>
      <dsp:spPr>
        <a:xfrm>
          <a:off x="744" y="2177107"/>
          <a:ext cx="2902148" cy="1741289"/>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b="1" kern="1200" dirty="0" smtClean="0">
              <a:solidFill>
                <a:schemeClr val="tx1"/>
              </a:solidFill>
            </a:rPr>
            <a:t>Was ändert sich im Unterricht?</a:t>
          </a:r>
          <a:endParaRPr lang="de-DE" sz="2800" b="1" kern="1200" dirty="0">
            <a:solidFill>
              <a:schemeClr val="tx1"/>
            </a:solidFill>
          </a:endParaRPr>
        </a:p>
      </dsp:txBody>
      <dsp:txXfrm>
        <a:off x="744" y="2177107"/>
        <a:ext cx="2902148" cy="1741289"/>
      </dsp:txXfrm>
    </dsp:sp>
    <dsp:sp modelId="{B4D70A3D-FA49-4E65-9793-A0AED326E323}">
      <dsp:nvSpPr>
        <dsp:cNvPr id="0" name=""/>
        <dsp:cNvSpPr/>
      </dsp:nvSpPr>
      <dsp:spPr>
        <a:xfrm>
          <a:off x="3193107" y="2177107"/>
          <a:ext cx="2902148" cy="1741289"/>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b="1" kern="1200" dirty="0" smtClean="0">
              <a:solidFill>
                <a:schemeClr val="tx1"/>
              </a:solidFill>
            </a:rPr>
            <a:t>Wie werden die Lehrpersonen vorbereitet?</a:t>
          </a:r>
          <a:endParaRPr lang="de-DE" sz="2800" b="1" kern="1200" dirty="0">
            <a:solidFill>
              <a:schemeClr val="tx1"/>
            </a:solidFill>
          </a:endParaRPr>
        </a:p>
      </dsp:txBody>
      <dsp:txXfrm>
        <a:off x="3193107" y="2177107"/>
        <a:ext cx="2902148" cy="17412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F86DB29-4E24-4207-95BD-0939F3ED89AB}" type="datetimeFigureOut">
              <a:rPr lang="de-CH" smtClean="0"/>
              <a:t>17.03.2017</a:t>
            </a:fld>
            <a:endParaRPr lang="de-CH" dirty="0"/>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CH" dirty="0"/>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4FE87EF-87B0-443D-B2FD-41060B65E4E2}" type="slidenum">
              <a:rPr lang="de-CH" smtClean="0"/>
              <a:t>‹Nr.›</a:t>
            </a:fld>
            <a:endParaRPr lang="de-CH" dirty="0"/>
          </a:p>
        </p:txBody>
      </p:sp>
    </p:spTree>
    <p:extLst>
      <p:ext uri="{BB962C8B-B14F-4D97-AF65-F5344CB8AC3E}">
        <p14:creationId xmlns:p14="http://schemas.microsoft.com/office/powerpoint/2010/main" val="782147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A79F3E3-C719-48AE-ADE5-76A0202A55D6}" type="datetimeFigureOut">
              <a:rPr lang="de-CH" smtClean="0"/>
              <a:t>17.03.2017</a:t>
            </a:fld>
            <a:endParaRPr lang="de-CH" dirty="0"/>
          </a:p>
        </p:txBody>
      </p:sp>
      <p:sp>
        <p:nvSpPr>
          <p:cNvPr id="4" name="Folienbildplatzhalt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CH" dirty="0" smtClean="0"/>
              <a:t>Formatvorlagen des Textmasters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CH" dirty="0"/>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0D8C9D2-A4D5-43CE-A0D4-D7E0CB9F6A2D}" type="slidenum">
              <a:rPr lang="de-CH" smtClean="0"/>
              <a:t>‹Nr.›</a:t>
            </a:fld>
            <a:endParaRPr lang="de-CH" dirty="0"/>
          </a:p>
        </p:txBody>
      </p:sp>
    </p:spTree>
    <p:extLst>
      <p:ext uri="{BB962C8B-B14F-4D97-AF65-F5344CB8AC3E}">
        <p14:creationId xmlns:p14="http://schemas.microsoft.com/office/powerpoint/2010/main" val="711980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Info </a:t>
            </a:r>
            <a:r>
              <a:rPr lang="de-CH" smtClean="0"/>
              <a:t>für Lehrpersonen</a:t>
            </a:r>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1</a:t>
            </a:fld>
            <a:endParaRPr lang="de-CH" dirty="0"/>
          </a:p>
        </p:txBody>
      </p:sp>
    </p:spTree>
    <p:extLst>
      <p:ext uri="{BB962C8B-B14F-4D97-AF65-F5344CB8AC3E}">
        <p14:creationId xmlns:p14="http://schemas.microsoft.com/office/powerpoint/2010/main" val="3640960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Arial" charset="0"/>
                <a:ea typeface="+mn-ea"/>
                <a:cs typeface="+mn-cs"/>
              </a:rPr>
              <a:t>Der Lehrplan 21 ist in </a:t>
            </a:r>
            <a:r>
              <a:rPr lang="de-DE" sz="1200" b="1" kern="1200" dirty="0" smtClean="0">
                <a:solidFill>
                  <a:schemeClr val="tx1"/>
                </a:solidFill>
                <a:effectLst/>
                <a:latin typeface="Arial" charset="0"/>
                <a:ea typeface="+mn-ea"/>
                <a:cs typeface="+mn-cs"/>
              </a:rPr>
              <a:t>drei Zyklen </a:t>
            </a:r>
            <a:r>
              <a:rPr lang="de-DE" sz="1200" kern="1200" dirty="0" smtClean="0">
                <a:solidFill>
                  <a:schemeClr val="tx1"/>
                </a:solidFill>
                <a:effectLst/>
                <a:latin typeface="Arial" charset="0"/>
                <a:ea typeface="+mn-ea"/>
                <a:cs typeface="+mn-cs"/>
              </a:rPr>
              <a:t>gegliedert. 1.</a:t>
            </a:r>
            <a:r>
              <a:rPr lang="de-DE" sz="1200" kern="1200" baseline="0" dirty="0" smtClean="0">
                <a:solidFill>
                  <a:schemeClr val="tx1"/>
                </a:solidFill>
                <a:effectLst/>
                <a:latin typeface="Arial" charset="0"/>
                <a:ea typeface="+mn-ea"/>
                <a:cs typeface="+mn-cs"/>
              </a:rPr>
              <a:t> Zyklus umfasst den KG bis und mit 2. Klasse, 2. Zyklus umfasst die 3. - 6. Klasse, der 3. Zyklus entspricht der Oberstufe. </a:t>
            </a:r>
            <a:endParaRPr lang="de-DE" sz="1200" kern="1200" dirty="0" smtClean="0">
              <a:solidFill>
                <a:schemeClr val="tx1"/>
              </a:solidFill>
              <a:effectLst/>
              <a:latin typeface="Arial" charset="0"/>
              <a:ea typeface="+mn-ea"/>
              <a:cs typeface="+mn-cs"/>
            </a:endParaRPr>
          </a:p>
          <a:p>
            <a:endParaRPr lang="de-DE" sz="1200" kern="1200" dirty="0" smtClean="0">
              <a:solidFill>
                <a:schemeClr val="tx1"/>
              </a:solidFill>
              <a:effectLst/>
              <a:latin typeface="Arial" charset="0"/>
              <a:ea typeface="+mn-ea"/>
              <a:cs typeface="+mn-cs"/>
            </a:endParaRPr>
          </a:p>
          <a:p>
            <a:r>
              <a:rPr lang="de-DE" sz="1200" kern="1200" dirty="0" smtClean="0">
                <a:solidFill>
                  <a:schemeClr val="tx1"/>
                </a:solidFill>
                <a:effectLst/>
                <a:latin typeface="Arial" charset="0"/>
                <a:ea typeface="+mn-ea"/>
                <a:cs typeface="+mn-cs"/>
              </a:rPr>
              <a:t>Der Lehrplan beschreibt, was Schülerinnen und Schüler bis am Ende des jeweiligen Zyklus können sollen. Damit nimmt der Lehrplan 21 Rücksicht auf die individuelle Entwicklung der Lernenden. </a:t>
            </a:r>
          </a:p>
          <a:p>
            <a:r>
              <a:rPr lang="de-DE" sz="1200" kern="1200" dirty="0" smtClean="0">
                <a:solidFill>
                  <a:schemeClr val="tx1"/>
                </a:solidFill>
                <a:effectLst/>
                <a:latin typeface="Arial" charset="0"/>
                <a:ea typeface="+mn-ea"/>
                <a:cs typeface="+mn-cs"/>
              </a:rPr>
              <a:t>Die Schuljahre und die Beurteilung mit </a:t>
            </a:r>
            <a:r>
              <a:rPr lang="de-DE" sz="1200" b="0" kern="1200" dirty="0" smtClean="0">
                <a:solidFill>
                  <a:schemeClr val="tx1"/>
                </a:solidFill>
                <a:effectLst/>
                <a:latin typeface="Arial" charset="0"/>
                <a:ea typeface="+mn-ea"/>
                <a:cs typeface="+mn-cs"/>
              </a:rPr>
              <a:t>halbjährlichen Zeugnissen bleiben bestehen.</a:t>
            </a:r>
            <a:endParaRPr lang="de-CH" sz="1200" kern="1200" dirty="0" smtClean="0">
              <a:solidFill>
                <a:schemeClr val="tx1"/>
              </a:solidFill>
              <a:effectLst/>
              <a:latin typeface="Arial" charset="0"/>
              <a:ea typeface="+mn-ea"/>
              <a:cs typeface="+mn-cs"/>
            </a:endParaRPr>
          </a:p>
          <a:p>
            <a:endParaRPr lang="de-DE" sz="1200" kern="1200" dirty="0" smtClean="0">
              <a:solidFill>
                <a:schemeClr val="tx1"/>
              </a:solidFill>
              <a:effectLst/>
              <a:latin typeface="Arial" charset="0"/>
              <a:ea typeface="+mn-ea"/>
              <a:cs typeface="+mn-cs"/>
            </a:endParaRPr>
          </a:p>
          <a:p>
            <a:r>
              <a:rPr lang="de-DE" sz="1200" kern="1200" dirty="0" smtClean="0">
                <a:solidFill>
                  <a:schemeClr val="tx1"/>
                </a:solidFill>
                <a:effectLst/>
                <a:latin typeface="Arial" charset="0"/>
                <a:ea typeface="+mn-ea"/>
                <a:cs typeface="+mn-cs"/>
              </a:rPr>
              <a:t>Der Lehrplan beschreibt </a:t>
            </a:r>
            <a:r>
              <a:rPr lang="de-DE" sz="1200" b="1" kern="1200" dirty="0" smtClean="0">
                <a:solidFill>
                  <a:schemeClr val="tx1"/>
                </a:solidFill>
                <a:effectLst/>
                <a:latin typeface="Arial" charset="0"/>
                <a:ea typeface="+mn-ea"/>
                <a:cs typeface="+mn-cs"/>
              </a:rPr>
              <a:t>sechs Fachbereiche</a:t>
            </a:r>
            <a:r>
              <a:rPr lang="de-DE" sz="1200" kern="1200" dirty="0" smtClean="0">
                <a:solidFill>
                  <a:schemeClr val="tx1"/>
                </a:solidFill>
                <a:effectLst/>
                <a:latin typeface="Arial" charset="0"/>
                <a:ea typeface="+mn-ea"/>
                <a:cs typeface="+mn-cs"/>
              </a:rPr>
              <a:t>. Zu den </a:t>
            </a:r>
            <a:r>
              <a:rPr lang="de-DE" sz="1200" b="1" kern="1200" dirty="0" smtClean="0">
                <a:solidFill>
                  <a:schemeClr val="tx1"/>
                </a:solidFill>
                <a:effectLst/>
                <a:latin typeface="Arial" charset="0"/>
                <a:ea typeface="+mn-ea"/>
                <a:cs typeface="+mn-cs"/>
              </a:rPr>
              <a:t>Sprachen</a:t>
            </a:r>
            <a:r>
              <a:rPr lang="de-DE" sz="1200" kern="1200" dirty="0" smtClean="0">
                <a:solidFill>
                  <a:schemeClr val="tx1"/>
                </a:solidFill>
                <a:effectLst/>
                <a:latin typeface="Arial" charset="0"/>
                <a:ea typeface="+mn-ea"/>
                <a:cs typeface="+mn-cs"/>
              </a:rPr>
              <a:t> gehören Deutsch, Englisch, Französisch und Italienisch. </a:t>
            </a:r>
            <a:r>
              <a:rPr lang="de-DE" sz="1200" b="1" kern="1200" dirty="0" smtClean="0">
                <a:solidFill>
                  <a:schemeClr val="tx1"/>
                </a:solidFill>
                <a:effectLst/>
                <a:latin typeface="Arial" charset="0"/>
                <a:ea typeface="+mn-ea"/>
                <a:cs typeface="+mn-cs"/>
              </a:rPr>
              <a:t>Mathematik</a:t>
            </a:r>
            <a:r>
              <a:rPr lang="de-DE" sz="1200" kern="1200" dirty="0" smtClean="0">
                <a:solidFill>
                  <a:schemeClr val="tx1"/>
                </a:solidFill>
                <a:effectLst/>
                <a:latin typeface="Arial" charset="0"/>
                <a:ea typeface="+mn-ea"/>
                <a:cs typeface="+mn-cs"/>
              </a:rPr>
              <a:t> bleibt bestehen wie bisher. Die neue Bezeichnung </a:t>
            </a:r>
            <a:r>
              <a:rPr lang="de-DE" sz="1200" b="1" kern="1200" dirty="0" smtClean="0">
                <a:solidFill>
                  <a:schemeClr val="tx1"/>
                </a:solidFill>
                <a:effectLst/>
                <a:latin typeface="Arial" charset="0"/>
                <a:ea typeface="+mn-ea"/>
                <a:cs typeface="+mn-cs"/>
              </a:rPr>
              <a:t>Natur, Mensch, Gesellschaft (NMG) </a:t>
            </a:r>
            <a:r>
              <a:rPr lang="de-DE" sz="1200" b="0" kern="1200" dirty="0" smtClean="0">
                <a:solidFill>
                  <a:schemeClr val="tx1"/>
                </a:solidFill>
                <a:effectLst/>
                <a:latin typeface="Arial" charset="0"/>
                <a:ea typeface="+mn-ea"/>
                <a:cs typeface="+mn-cs"/>
              </a:rPr>
              <a:t>umfasst im ersten und zweiten Zyklus das bisherige Fach</a:t>
            </a:r>
            <a:r>
              <a:rPr lang="de-DE" sz="1200" kern="1200" dirty="0" smtClean="0">
                <a:solidFill>
                  <a:schemeClr val="tx1"/>
                </a:solidFill>
                <a:effectLst/>
                <a:latin typeface="Arial" charset="0"/>
                <a:ea typeface="+mn-ea"/>
                <a:cs typeface="+mn-cs"/>
              </a:rPr>
              <a:t> </a:t>
            </a:r>
            <a:r>
              <a:rPr lang="de-CH" baseline="0" dirty="0" smtClean="0"/>
              <a:t>«</a:t>
            </a:r>
            <a:r>
              <a:rPr lang="de-DE" sz="1200" kern="1200" dirty="0" smtClean="0">
                <a:solidFill>
                  <a:schemeClr val="tx1"/>
                </a:solidFill>
                <a:effectLst/>
                <a:latin typeface="Arial" charset="0"/>
                <a:ea typeface="+mn-ea"/>
                <a:cs typeface="+mn-cs"/>
              </a:rPr>
              <a:t>Mensch und Umwelt</a:t>
            </a:r>
            <a:r>
              <a:rPr lang="de-CH" baseline="0" dirty="0" smtClean="0"/>
              <a:t>»</a:t>
            </a:r>
            <a:r>
              <a:rPr lang="de-DE" sz="1200" kern="1200" dirty="0" smtClean="0">
                <a:solidFill>
                  <a:schemeClr val="tx1"/>
                </a:solidFill>
                <a:effectLst/>
                <a:latin typeface="Arial" charset="0"/>
                <a:ea typeface="+mn-ea"/>
                <a:cs typeface="+mn-cs"/>
              </a:rPr>
              <a:t> und integriert das Fach </a:t>
            </a:r>
            <a:r>
              <a:rPr lang="de-CH" baseline="0" dirty="0" smtClean="0"/>
              <a:t>«</a:t>
            </a:r>
            <a:r>
              <a:rPr lang="de-DE" sz="1200" kern="1200" dirty="0" smtClean="0">
                <a:solidFill>
                  <a:schemeClr val="tx1"/>
                </a:solidFill>
                <a:effectLst/>
                <a:latin typeface="Arial" charset="0"/>
                <a:ea typeface="+mn-ea"/>
                <a:cs typeface="+mn-cs"/>
              </a:rPr>
              <a:t>Ethik</a:t>
            </a:r>
            <a:r>
              <a:rPr lang="de-DE" sz="1200" kern="1200" baseline="0" dirty="0" smtClean="0">
                <a:solidFill>
                  <a:schemeClr val="tx1"/>
                </a:solidFill>
                <a:effectLst/>
                <a:latin typeface="Arial" charset="0"/>
                <a:ea typeface="+mn-ea"/>
                <a:cs typeface="+mn-cs"/>
              </a:rPr>
              <a:t> und Religionen</a:t>
            </a:r>
            <a:r>
              <a:rPr lang="de-CH" baseline="0" dirty="0" smtClean="0"/>
              <a:t>»</a:t>
            </a:r>
            <a:r>
              <a:rPr lang="de-DE" sz="1200" kern="1200" baseline="0" dirty="0" smtClean="0">
                <a:solidFill>
                  <a:schemeClr val="tx1"/>
                </a:solidFill>
                <a:effectLst/>
                <a:latin typeface="Arial" charset="0"/>
                <a:ea typeface="+mn-ea"/>
                <a:cs typeface="+mn-cs"/>
              </a:rPr>
              <a:t>. Im 3. Zyklus wird</a:t>
            </a:r>
            <a:r>
              <a:rPr lang="de-DE" sz="1200" kern="1200" dirty="0" smtClean="0">
                <a:solidFill>
                  <a:schemeClr val="tx1"/>
                </a:solidFill>
                <a:effectLst/>
                <a:latin typeface="Arial" charset="0"/>
                <a:ea typeface="+mn-ea"/>
                <a:cs typeface="+mn-cs"/>
              </a:rPr>
              <a:t> </a:t>
            </a:r>
            <a:r>
              <a:rPr lang="de-DE" sz="1200" b="1" kern="1200" dirty="0" smtClean="0">
                <a:solidFill>
                  <a:schemeClr val="tx1"/>
                </a:solidFill>
                <a:effectLst/>
                <a:latin typeface="Arial" charset="0"/>
                <a:ea typeface="+mn-ea"/>
                <a:cs typeface="+mn-cs"/>
              </a:rPr>
              <a:t>Natur, Mensch, Gesellschaft (NMG) </a:t>
            </a:r>
            <a:r>
              <a:rPr lang="de-DE" sz="1200" b="0" kern="1200" dirty="0" smtClean="0">
                <a:solidFill>
                  <a:schemeClr val="tx1"/>
                </a:solidFill>
                <a:effectLst/>
                <a:latin typeface="Arial" charset="0"/>
                <a:ea typeface="+mn-ea"/>
                <a:cs typeface="+mn-cs"/>
              </a:rPr>
              <a:t>in vier Teilbereiche</a:t>
            </a:r>
            <a:r>
              <a:rPr lang="de-DE" sz="1200" b="0" kern="1200" baseline="0" dirty="0" smtClean="0">
                <a:solidFill>
                  <a:schemeClr val="tx1"/>
                </a:solidFill>
                <a:effectLst/>
                <a:latin typeface="Arial" charset="0"/>
                <a:ea typeface="+mn-ea"/>
                <a:cs typeface="+mn-cs"/>
              </a:rPr>
              <a:t> aufgeteilt:</a:t>
            </a:r>
            <a:r>
              <a:rPr lang="de-DE" sz="1200" b="1" kern="1200" baseline="0" dirty="0" smtClean="0">
                <a:solidFill>
                  <a:schemeClr val="tx1"/>
                </a:solidFill>
                <a:effectLst/>
                <a:latin typeface="Arial" charset="0"/>
                <a:ea typeface="+mn-ea"/>
                <a:cs typeface="+mn-cs"/>
              </a:rPr>
              <a:t> </a:t>
            </a:r>
            <a:r>
              <a:rPr lang="de-CH" baseline="0" dirty="0" smtClean="0"/>
              <a:t>«</a:t>
            </a:r>
            <a:r>
              <a:rPr lang="de-DE" sz="1200" b="0" kern="1200" baseline="0" dirty="0" smtClean="0">
                <a:solidFill>
                  <a:schemeClr val="tx1"/>
                </a:solidFill>
                <a:effectLst/>
                <a:latin typeface="Arial" charset="0"/>
                <a:ea typeface="+mn-ea"/>
                <a:cs typeface="+mn-cs"/>
              </a:rPr>
              <a:t>Natur und Technik</a:t>
            </a:r>
            <a:r>
              <a:rPr lang="de-CH" baseline="0" dirty="0" smtClean="0"/>
              <a:t>»</a:t>
            </a:r>
            <a:r>
              <a:rPr lang="de-DE" sz="1200" b="0" kern="1200" baseline="0" dirty="0" smtClean="0">
                <a:solidFill>
                  <a:schemeClr val="tx1"/>
                </a:solidFill>
                <a:effectLst/>
                <a:latin typeface="Arial" charset="0"/>
                <a:ea typeface="+mn-ea"/>
                <a:cs typeface="+mn-cs"/>
              </a:rPr>
              <a:t> ist die neue Bezeichnung für </a:t>
            </a:r>
            <a:r>
              <a:rPr lang="de-CH" baseline="0" dirty="0" smtClean="0"/>
              <a:t>«</a:t>
            </a:r>
            <a:r>
              <a:rPr lang="de-DE" sz="1200" kern="1200" dirty="0" smtClean="0">
                <a:solidFill>
                  <a:schemeClr val="tx1"/>
                </a:solidFill>
                <a:effectLst/>
                <a:latin typeface="Arial" charset="0"/>
                <a:ea typeface="+mn-ea"/>
                <a:cs typeface="+mn-cs"/>
              </a:rPr>
              <a:t>Naturlehre</a:t>
            </a:r>
            <a:r>
              <a:rPr lang="de-CH" baseline="0" dirty="0" smtClean="0"/>
              <a:t>»</a:t>
            </a:r>
            <a:r>
              <a:rPr lang="de-DE" sz="1200" kern="1200" dirty="0" smtClean="0">
                <a:solidFill>
                  <a:schemeClr val="tx1"/>
                </a:solidFill>
                <a:effectLst/>
                <a:latin typeface="Arial" charset="0"/>
                <a:ea typeface="+mn-ea"/>
                <a:cs typeface="+mn-cs"/>
              </a:rPr>
              <a:t>;</a:t>
            </a:r>
            <a:r>
              <a:rPr lang="de-DE" sz="1200" kern="1200" baseline="0" dirty="0" smtClean="0">
                <a:solidFill>
                  <a:schemeClr val="tx1"/>
                </a:solidFill>
                <a:effectLst/>
                <a:latin typeface="Arial" charset="0"/>
                <a:ea typeface="+mn-ea"/>
                <a:cs typeface="+mn-cs"/>
              </a:rPr>
              <a:t> </a:t>
            </a:r>
            <a:r>
              <a:rPr lang="de-CH" baseline="0" dirty="0" smtClean="0"/>
              <a:t>«</a:t>
            </a:r>
            <a:r>
              <a:rPr lang="de-DE" sz="1200" kern="1200" dirty="0" smtClean="0">
                <a:solidFill>
                  <a:schemeClr val="tx1"/>
                </a:solidFill>
                <a:effectLst/>
                <a:latin typeface="Arial" charset="0"/>
                <a:ea typeface="+mn-ea"/>
                <a:cs typeface="+mn-cs"/>
              </a:rPr>
              <a:t>Wirtschaft, Arbeit, Haushalt</a:t>
            </a:r>
            <a:r>
              <a:rPr lang="de-CH" baseline="0" dirty="0" smtClean="0"/>
              <a:t>»</a:t>
            </a:r>
            <a:r>
              <a:rPr lang="de-DE" sz="1200" kern="1200" dirty="0" smtClean="0">
                <a:solidFill>
                  <a:schemeClr val="tx1"/>
                </a:solidFill>
                <a:effectLst/>
                <a:latin typeface="Arial" charset="0"/>
                <a:ea typeface="+mn-ea"/>
                <a:cs typeface="+mn-cs"/>
              </a:rPr>
              <a:t> umfasst die bisherige Hauswirtschaft und wurde um die Aspekte </a:t>
            </a:r>
            <a:r>
              <a:rPr lang="de-CH" baseline="0" dirty="0" smtClean="0"/>
              <a:t>«</a:t>
            </a:r>
            <a:r>
              <a:rPr lang="de-DE" sz="1200" kern="1200" dirty="0" smtClean="0">
                <a:solidFill>
                  <a:schemeClr val="tx1"/>
                </a:solidFill>
                <a:effectLst/>
                <a:latin typeface="Arial" charset="0"/>
                <a:ea typeface="+mn-ea"/>
                <a:cs typeface="+mn-cs"/>
              </a:rPr>
              <a:t>Wirtschaft</a:t>
            </a:r>
            <a:r>
              <a:rPr lang="de-CH" baseline="0" dirty="0" smtClean="0"/>
              <a:t>»</a:t>
            </a:r>
            <a:r>
              <a:rPr lang="de-DE" sz="1200" kern="1200" dirty="0" smtClean="0">
                <a:solidFill>
                  <a:schemeClr val="tx1"/>
                </a:solidFill>
                <a:effectLst/>
                <a:latin typeface="Arial" charset="0"/>
                <a:ea typeface="+mn-ea"/>
                <a:cs typeface="+mn-cs"/>
              </a:rPr>
              <a:t> und </a:t>
            </a:r>
            <a:r>
              <a:rPr lang="de-CH" baseline="0" dirty="0" smtClean="0"/>
              <a:t>«</a:t>
            </a:r>
            <a:r>
              <a:rPr lang="de-DE" sz="1200" kern="1200" dirty="0" smtClean="0">
                <a:solidFill>
                  <a:schemeClr val="tx1"/>
                </a:solidFill>
                <a:effectLst/>
                <a:latin typeface="Arial" charset="0"/>
                <a:ea typeface="+mn-ea"/>
                <a:cs typeface="+mn-cs"/>
              </a:rPr>
              <a:t>Arbeit</a:t>
            </a:r>
            <a:r>
              <a:rPr lang="de-CH" baseline="0" dirty="0" smtClean="0"/>
              <a:t>»</a:t>
            </a:r>
            <a:r>
              <a:rPr lang="de-DE" sz="1200" kern="1200" dirty="0" smtClean="0">
                <a:solidFill>
                  <a:schemeClr val="tx1"/>
                </a:solidFill>
                <a:effectLst/>
                <a:latin typeface="Arial" charset="0"/>
                <a:ea typeface="+mn-ea"/>
                <a:cs typeface="+mn-cs"/>
              </a:rPr>
              <a:t> erweitert. </a:t>
            </a:r>
            <a:r>
              <a:rPr lang="de-CH" baseline="0" dirty="0" smtClean="0"/>
              <a:t>«</a:t>
            </a:r>
            <a:r>
              <a:rPr lang="de-DE" sz="1200" kern="1200" dirty="0" smtClean="0">
                <a:solidFill>
                  <a:schemeClr val="tx1"/>
                </a:solidFill>
                <a:effectLst/>
                <a:latin typeface="Arial" charset="0"/>
                <a:ea typeface="+mn-ea"/>
                <a:cs typeface="+mn-cs"/>
              </a:rPr>
              <a:t>Räume, Zeiten, Gesellschaften</a:t>
            </a:r>
            <a:r>
              <a:rPr lang="de-CH" baseline="0" dirty="0" smtClean="0"/>
              <a:t>»</a:t>
            </a:r>
            <a:r>
              <a:rPr lang="de-DE" sz="1200" kern="1200" dirty="0" smtClean="0">
                <a:solidFill>
                  <a:schemeClr val="tx1"/>
                </a:solidFill>
                <a:effectLst/>
                <a:latin typeface="Arial" charset="0"/>
                <a:ea typeface="+mn-ea"/>
                <a:cs typeface="+mn-cs"/>
              </a:rPr>
              <a:t> umfasst die bisherigen Fächer </a:t>
            </a:r>
            <a:r>
              <a:rPr lang="de-CH" baseline="0" dirty="0" smtClean="0"/>
              <a:t>«</a:t>
            </a:r>
            <a:r>
              <a:rPr lang="de-DE" sz="1200" kern="1200" dirty="0" smtClean="0">
                <a:solidFill>
                  <a:schemeClr val="tx1"/>
                </a:solidFill>
                <a:effectLst/>
                <a:latin typeface="Arial" charset="0"/>
                <a:ea typeface="+mn-ea"/>
                <a:cs typeface="+mn-cs"/>
              </a:rPr>
              <a:t>Geografie</a:t>
            </a:r>
            <a:r>
              <a:rPr lang="de-CH" baseline="0" dirty="0" smtClean="0"/>
              <a:t>»</a:t>
            </a:r>
            <a:r>
              <a:rPr lang="de-DE" sz="1200" kern="1200" dirty="0" smtClean="0">
                <a:solidFill>
                  <a:schemeClr val="tx1"/>
                </a:solidFill>
                <a:effectLst/>
                <a:latin typeface="Arial" charset="0"/>
                <a:ea typeface="+mn-ea"/>
                <a:cs typeface="+mn-cs"/>
              </a:rPr>
              <a:t> und </a:t>
            </a:r>
            <a:r>
              <a:rPr lang="de-CH" baseline="0" dirty="0" smtClean="0"/>
              <a:t>«</a:t>
            </a:r>
            <a:r>
              <a:rPr lang="de-DE" sz="1200" kern="1200" dirty="0" smtClean="0">
                <a:solidFill>
                  <a:schemeClr val="tx1"/>
                </a:solidFill>
                <a:effectLst/>
                <a:latin typeface="Arial" charset="0"/>
                <a:ea typeface="+mn-ea"/>
                <a:cs typeface="+mn-cs"/>
              </a:rPr>
              <a:t>Geschichte</a:t>
            </a:r>
            <a:r>
              <a:rPr lang="de-CH" baseline="0" dirty="0" smtClean="0"/>
              <a:t>»</a:t>
            </a:r>
            <a:r>
              <a:rPr lang="de-DE" sz="1200" kern="1200" dirty="0" smtClean="0">
                <a:solidFill>
                  <a:schemeClr val="tx1"/>
                </a:solidFill>
                <a:effectLst/>
                <a:latin typeface="Arial" charset="0"/>
                <a:ea typeface="+mn-ea"/>
                <a:cs typeface="+mn-cs"/>
              </a:rPr>
              <a:t>. Unter dem Überbegriff </a:t>
            </a:r>
            <a:r>
              <a:rPr lang="de-CH" baseline="0" dirty="0" smtClean="0"/>
              <a:t>«</a:t>
            </a:r>
            <a:r>
              <a:rPr lang="de-DE" sz="1200" kern="1200" dirty="0" smtClean="0">
                <a:solidFill>
                  <a:schemeClr val="tx1"/>
                </a:solidFill>
                <a:effectLst/>
                <a:latin typeface="Arial" charset="0"/>
                <a:ea typeface="+mn-ea"/>
                <a:cs typeface="+mn-cs"/>
              </a:rPr>
              <a:t>Lebenskunde</a:t>
            </a:r>
            <a:r>
              <a:rPr lang="de-CH" baseline="0" dirty="0" smtClean="0"/>
              <a:t>»</a:t>
            </a:r>
            <a:r>
              <a:rPr lang="de-DE" sz="1200" kern="1200" dirty="0" smtClean="0">
                <a:solidFill>
                  <a:schemeClr val="tx1"/>
                </a:solidFill>
                <a:effectLst/>
                <a:latin typeface="Arial" charset="0"/>
                <a:ea typeface="+mn-ea"/>
                <a:cs typeface="+mn-cs"/>
              </a:rPr>
              <a:t> sind die </a:t>
            </a:r>
            <a:r>
              <a:rPr lang="de-CH" baseline="0" dirty="0" smtClean="0"/>
              <a:t>«</a:t>
            </a:r>
            <a:r>
              <a:rPr lang="de-DE" sz="1200" kern="1200" dirty="0" smtClean="0">
                <a:solidFill>
                  <a:schemeClr val="tx1"/>
                </a:solidFill>
                <a:effectLst/>
                <a:latin typeface="Arial" charset="0"/>
                <a:ea typeface="+mn-ea"/>
                <a:cs typeface="+mn-cs"/>
              </a:rPr>
              <a:t>Berufliche Orientierung</a:t>
            </a:r>
            <a:r>
              <a:rPr lang="de-CH" baseline="0" dirty="0" smtClean="0"/>
              <a:t>»</a:t>
            </a:r>
            <a:r>
              <a:rPr lang="de-DE" sz="1200" kern="1200" dirty="0" smtClean="0">
                <a:solidFill>
                  <a:schemeClr val="tx1"/>
                </a:solidFill>
                <a:effectLst/>
                <a:latin typeface="Arial" charset="0"/>
                <a:ea typeface="+mn-ea"/>
                <a:cs typeface="+mn-cs"/>
              </a:rPr>
              <a:t> und neu </a:t>
            </a:r>
            <a:r>
              <a:rPr lang="de-CH" baseline="0" dirty="0" smtClean="0"/>
              <a:t>«</a:t>
            </a:r>
            <a:r>
              <a:rPr lang="de-DE" sz="1200" kern="1200" dirty="0" smtClean="0">
                <a:solidFill>
                  <a:schemeClr val="tx1"/>
                </a:solidFill>
                <a:effectLst/>
                <a:latin typeface="Arial" charset="0"/>
                <a:ea typeface="+mn-ea"/>
                <a:cs typeface="+mn-cs"/>
              </a:rPr>
              <a:t>Ethik, Religionen, Gemeinschaft</a:t>
            </a:r>
            <a:r>
              <a:rPr lang="de-CH" baseline="0" dirty="0" smtClean="0"/>
              <a:t>»</a:t>
            </a:r>
            <a:r>
              <a:rPr lang="de-DE" sz="1200" kern="1200" dirty="0" smtClean="0">
                <a:solidFill>
                  <a:schemeClr val="tx1"/>
                </a:solidFill>
                <a:effectLst/>
                <a:latin typeface="Arial" charset="0"/>
                <a:ea typeface="+mn-ea"/>
                <a:cs typeface="+mn-cs"/>
              </a:rPr>
              <a:t> aufgeführt. Das </a:t>
            </a:r>
            <a:r>
              <a:rPr lang="de-DE" sz="1200" b="1" kern="1200" dirty="0" smtClean="0">
                <a:solidFill>
                  <a:schemeClr val="tx1"/>
                </a:solidFill>
                <a:effectLst/>
                <a:latin typeface="Arial" charset="0"/>
                <a:ea typeface="+mn-ea"/>
                <a:cs typeface="+mn-cs"/>
              </a:rPr>
              <a:t>Gestalten </a:t>
            </a:r>
            <a:r>
              <a:rPr lang="de-DE" sz="1200" b="0" kern="1200" dirty="0" smtClean="0">
                <a:solidFill>
                  <a:schemeClr val="tx1"/>
                </a:solidFill>
                <a:effectLst/>
                <a:latin typeface="Arial" charset="0"/>
                <a:ea typeface="+mn-ea"/>
                <a:cs typeface="+mn-cs"/>
              </a:rPr>
              <a:t>umfasst das Bildnerische Gestalten sowie das Textile und Technische Gestalten</a:t>
            </a:r>
            <a:r>
              <a:rPr lang="de-DE" sz="1200" kern="1200" dirty="0" smtClean="0">
                <a:solidFill>
                  <a:schemeClr val="tx1"/>
                </a:solidFill>
                <a:effectLst/>
                <a:latin typeface="Arial" charset="0"/>
                <a:ea typeface="+mn-ea"/>
                <a:cs typeface="+mn-cs"/>
              </a:rPr>
              <a:t>, </a:t>
            </a:r>
            <a:r>
              <a:rPr lang="de-CH" baseline="0" dirty="0" smtClean="0"/>
              <a:t>«</a:t>
            </a:r>
            <a:r>
              <a:rPr lang="de-DE" sz="1200" b="1" kern="1200" dirty="0" smtClean="0">
                <a:solidFill>
                  <a:schemeClr val="tx1"/>
                </a:solidFill>
                <a:effectLst/>
                <a:latin typeface="Arial" charset="0"/>
                <a:ea typeface="+mn-ea"/>
                <a:cs typeface="+mn-cs"/>
              </a:rPr>
              <a:t>Musik</a:t>
            </a:r>
            <a:r>
              <a:rPr lang="de-CH" baseline="0" dirty="0" smtClean="0"/>
              <a:t>»</a:t>
            </a:r>
            <a:r>
              <a:rPr lang="de-DE" sz="1200" kern="1200" dirty="0" smtClean="0">
                <a:solidFill>
                  <a:schemeClr val="tx1"/>
                </a:solidFill>
                <a:effectLst/>
                <a:latin typeface="Arial" charset="0"/>
                <a:ea typeface="+mn-ea"/>
                <a:cs typeface="+mn-cs"/>
              </a:rPr>
              <a:t> und </a:t>
            </a:r>
            <a:r>
              <a:rPr lang="de-DE" sz="1200" b="1" kern="1200" dirty="0" smtClean="0">
                <a:solidFill>
                  <a:schemeClr val="tx1"/>
                </a:solidFill>
                <a:effectLst/>
                <a:latin typeface="Arial" charset="0"/>
                <a:ea typeface="+mn-ea"/>
                <a:cs typeface="+mn-cs"/>
              </a:rPr>
              <a:t>Bewegung und Sport</a:t>
            </a:r>
            <a:r>
              <a:rPr lang="de-DE" sz="1200" kern="1200" dirty="0" smtClean="0">
                <a:solidFill>
                  <a:schemeClr val="tx1"/>
                </a:solidFill>
                <a:effectLst/>
                <a:latin typeface="Arial" charset="0"/>
                <a:ea typeface="+mn-ea"/>
                <a:cs typeface="+mn-cs"/>
              </a:rPr>
              <a:t> bleiben wie bisher. </a:t>
            </a:r>
          </a:p>
          <a:p>
            <a:endParaRPr lang="de-CH" sz="1200" kern="1200" dirty="0" smtClean="0">
              <a:solidFill>
                <a:schemeClr val="tx1"/>
              </a:solidFill>
              <a:effectLst/>
              <a:latin typeface="Arial" charset="0"/>
              <a:ea typeface="+mn-ea"/>
              <a:cs typeface="+mn-cs"/>
            </a:endParaRPr>
          </a:p>
          <a:p>
            <a:r>
              <a:rPr lang="de-DE" sz="1200" kern="1200" dirty="0" smtClean="0">
                <a:solidFill>
                  <a:schemeClr val="tx1"/>
                </a:solidFill>
                <a:effectLst/>
                <a:latin typeface="Arial" charset="0"/>
                <a:ea typeface="+mn-ea"/>
                <a:cs typeface="+mn-cs"/>
              </a:rPr>
              <a:t>Die zwei </a:t>
            </a:r>
            <a:r>
              <a:rPr lang="de-DE" sz="1200" b="1" kern="1200" dirty="0" smtClean="0">
                <a:solidFill>
                  <a:schemeClr val="tx1"/>
                </a:solidFill>
                <a:effectLst/>
                <a:latin typeface="Arial" charset="0"/>
                <a:ea typeface="+mn-ea"/>
                <a:cs typeface="+mn-cs"/>
              </a:rPr>
              <a:t>Module</a:t>
            </a:r>
            <a:r>
              <a:rPr lang="de-DE" sz="1200" kern="1200" dirty="0" smtClean="0">
                <a:solidFill>
                  <a:schemeClr val="tx1"/>
                </a:solidFill>
                <a:effectLst/>
                <a:latin typeface="Arial" charset="0"/>
                <a:ea typeface="+mn-ea"/>
                <a:cs typeface="+mn-cs"/>
              </a:rPr>
              <a:t> </a:t>
            </a:r>
            <a:r>
              <a:rPr lang="de-DE" sz="1200" b="1" kern="1200" dirty="0" smtClean="0">
                <a:solidFill>
                  <a:schemeClr val="tx1"/>
                </a:solidFill>
                <a:effectLst/>
                <a:latin typeface="Arial" charset="0"/>
                <a:ea typeface="+mn-ea"/>
                <a:cs typeface="+mn-cs"/>
              </a:rPr>
              <a:t>Medien und Informatik</a:t>
            </a:r>
            <a:r>
              <a:rPr lang="de-DE" sz="1200" kern="1200" dirty="0" smtClean="0">
                <a:solidFill>
                  <a:schemeClr val="tx1"/>
                </a:solidFill>
                <a:effectLst/>
                <a:latin typeface="Arial" charset="0"/>
                <a:ea typeface="+mn-ea"/>
                <a:cs typeface="+mn-cs"/>
              </a:rPr>
              <a:t> sowie </a:t>
            </a:r>
            <a:r>
              <a:rPr lang="de-DE" sz="1200" b="1" kern="1200" dirty="0" smtClean="0">
                <a:solidFill>
                  <a:schemeClr val="tx1"/>
                </a:solidFill>
                <a:effectLst/>
                <a:latin typeface="Arial" charset="0"/>
                <a:ea typeface="+mn-ea"/>
                <a:cs typeface="+mn-cs"/>
              </a:rPr>
              <a:t>Projektunterricht</a:t>
            </a:r>
            <a:r>
              <a:rPr lang="de-DE" sz="1200" kern="1200" dirty="0" smtClean="0">
                <a:solidFill>
                  <a:schemeClr val="tx1"/>
                </a:solidFill>
                <a:effectLst/>
                <a:latin typeface="Arial" charset="0"/>
                <a:ea typeface="+mn-ea"/>
                <a:cs typeface="+mn-cs"/>
              </a:rPr>
              <a:t> sind eigenständige Teile des Lehrplans 21.</a:t>
            </a:r>
            <a:endParaRPr lang="de-CH" sz="1200" kern="1200" dirty="0" smtClean="0">
              <a:solidFill>
                <a:schemeClr val="tx1"/>
              </a:solidFill>
              <a:effectLst/>
              <a:latin typeface="Arial" charset="0"/>
              <a:ea typeface="+mn-ea"/>
              <a:cs typeface="+mn-cs"/>
            </a:endParaRPr>
          </a:p>
          <a:p>
            <a:endParaRPr lang="de-DE" sz="1200" kern="1200" dirty="0" smtClean="0">
              <a:solidFill>
                <a:schemeClr val="tx1"/>
              </a:solidFill>
              <a:effectLst/>
              <a:latin typeface="Arial" charset="0"/>
              <a:ea typeface="+mn-ea"/>
              <a:cs typeface="+mn-cs"/>
            </a:endParaRPr>
          </a:p>
          <a:p>
            <a:r>
              <a:rPr lang="de-DE" sz="1200" b="1" kern="1200" dirty="0" smtClean="0">
                <a:solidFill>
                  <a:schemeClr val="tx1"/>
                </a:solidFill>
                <a:effectLst/>
                <a:latin typeface="Arial" charset="0"/>
                <a:ea typeface="+mn-ea"/>
                <a:cs typeface="+mn-cs"/>
              </a:rPr>
              <a:t>Bildung für Nachhaltige Entwicklung </a:t>
            </a:r>
            <a:r>
              <a:rPr lang="de-DE" sz="1200" kern="1200" dirty="0" smtClean="0">
                <a:solidFill>
                  <a:schemeClr val="tx1"/>
                </a:solidFill>
                <a:effectLst/>
                <a:latin typeface="Arial" charset="0"/>
                <a:ea typeface="+mn-ea"/>
                <a:cs typeface="+mn-cs"/>
              </a:rPr>
              <a:t>und </a:t>
            </a:r>
            <a:r>
              <a:rPr lang="de-DE" sz="1200" kern="1200" baseline="0" dirty="0" smtClean="0">
                <a:solidFill>
                  <a:schemeClr val="tx1"/>
                </a:solidFill>
                <a:effectLst/>
                <a:latin typeface="Arial" charset="0"/>
                <a:ea typeface="+mn-ea"/>
                <a:cs typeface="+mn-cs"/>
              </a:rPr>
              <a:t>die </a:t>
            </a:r>
            <a:r>
              <a:rPr lang="de-DE" sz="1200" b="1" kern="1200" dirty="0" smtClean="0">
                <a:solidFill>
                  <a:schemeClr val="tx1"/>
                </a:solidFill>
                <a:effectLst/>
                <a:latin typeface="Arial" charset="0"/>
                <a:ea typeface="+mn-ea"/>
                <a:cs typeface="+mn-cs"/>
              </a:rPr>
              <a:t>Überfachlichen Kompetenzen </a:t>
            </a:r>
            <a:r>
              <a:rPr lang="de-DE" sz="1200" kern="1200" dirty="0" smtClean="0">
                <a:solidFill>
                  <a:schemeClr val="tx1"/>
                </a:solidFill>
                <a:effectLst/>
                <a:latin typeface="Arial" charset="0"/>
                <a:ea typeface="+mn-ea"/>
                <a:cs typeface="+mn-cs"/>
              </a:rPr>
              <a:t>werden in der Broschüre „Grundlagen" ausführlicher beschrieben und sind in die Fachlehrpläne integriert.</a:t>
            </a:r>
            <a:endParaRPr lang="de-CH" sz="1200" kern="1200" dirty="0" smtClean="0">
              <a:solidFill>
                <a:schemeClr val="tx1"/>
              </a:solidFill>
              <a:effectLst/>
              <a:latin typeface="Arial" charset="0"/>
              <a:ea typeface="+mn-ea"/>
              <a:cs typeface="+mn-cs"/>
            </a:endParaRPr>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11</a:t>
            </a:fld>
            <a:endParaRPr lang="de-CH" dirty="0"/>
          </a:p>
        </p:txBody>
      </p:sp>
    </p:spTree>
    <p:extLst>
      <p:ext uri="{BB962C8B-B14F-4D97-AF65-F5344CB8AC3E}">
        <p14:creationId xmlns:p14="http://schemas.microsoft.com/office/powerpoint/2010/main" val="3083805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Arial" charset="0"/>
                <a:ea typeface="+mn-ea"/>
                <a:cs typeface="+mn-cs"/>
              </a:rPr>
              <a:t>Die </a:t>
            </a:r>
            <a:r>
              <a:rPr lang="de-DE" sz="1200" b="1" kern="1200" dirty="0" smtClean="0">
                <a:solidFill>
                  <a:schemeClr val="tx1"/>
                </a:solidFill>
                <a:effectLst/>
                <a:latin typeface="Arial" charset="0"/>
                <a:ea typeface="+mn-ea"/>
                <a:cs typeface="+mn-cs"/>
              </a:rPr>
              <a:t>Kompetenz</a:t>
            </a:r>
            <a:r>
              <a:rPr lang="de-DE" sz="1200" kern="1200" dirty="0" smtClean="0">
                <a:solidFill>
                  <a:schemeClr val="tx1"/>
                </a:solidFill>
                <a:effectLst/>
                <a:latin typeface="Arial" charset="0"/>
                <a:ea typeface="+mn-ea"/>
                <a:cs typeface="+mn-cs"/>
              </a:rPr>
              <a:t> beschreibt, was die Schülerinnen und Schüler am Ende der Volksschulzeit können</a:t>
            </a:r>
            <a:r>
              <a:rPr lang="de-DE" sz="1200" kern="1200" baseline="0" dirty="0" smtClean="0">
                <a:solidFill>
                  <a:schemeClr val="tx1"/>
                </a:solidFill>
                <a:effectLst/>
                <a:latin typeface="Arial" charset="0"/>
                <a:ea typeface="+mn-ea"/>
                <a:cs typeface="+mn-cs"/>
              </a:rPr>
              <a:t> sollen.</a:t>
            </a:r>
          </a:p>
          <a:p>
            <a:r>
              <a:rPr lang="de-DE" sz="1200" kern="1200" baseline="0" dirty="0" smtClean="0">
                <a:solidFill>
                  <a:schemeClr val="tx1"/>
                </a:solidFill>
                <a:effectLst/>
                <a:latin typeface="Arial" charset="0"/>
                <a:ea typeface="+mn-ea"/>
                <a:cs typeface="+mn-cs"/>
              </a:rPr>
              <a:t>Wie diese Kompetenz während der Volksschulzeit schrittweise aufgebaut wird, wird unterhalb der Kompetenz in einer Art Tabelle in mehrere Kompetenzstufen beschrieben, in diesem Beispiel von a bis f (Kompetenzstufen sind nicht Schuljahren gleichzusetzen).</a:t>
            </a:r>
          </a:p>
          <a:p>
            <a:endParaRPr lang="de-DE" sz="1200" kern="1200" baseline="0" dirty="0" smtClean="0">
              <a:solidFill>
                <a:schemeClr val="tx1"/>
              </a:solidFill>
              <a:effectLst/>
              <a:latin typeface="Arial" charset="0"/>
              <a:ea typeface="+mn-ea"/>
              <a:cs typeface="+mn-cs"/>
            </a:endParaRPr>
          </a:p>
          <a:p>
            <a:r>
              <a:rPr lang="de-CH" sz="1200" kern="1200" dirty="0" smtClean="0">
                <a:solidFill>
                  <a:schemeClr val="tx1"/>
                </a:solidFill>
                <a:effectLst/>
                <a:latin typeface="+mn-lt"/>
                <a:ea typeface="+mn-ea"/>
                <a:cs typeface="+mn-cs"/>
              </a:rPr>
              <a:t>Pro Zyklus ist der </a:t>
            </a:r>
            <a:r>
              <a:rPr lang="de-CH" sz="1200" b="1" kern="1200" dirty="0" smtClean="0">
                <a:solidFill>
                  <a:schemeClr val="tx1"/>
                </a:solidFill>
                <a:effectLst/>
                <a:latin typeface="+mn-lt"/>
                <a:ea typeface="+mn-ea"/>
                <a:cs typeface="+mn-cs"/>
              </a:rPr>
              <a:t>Grundanspruch</a:t>
            </a:r>
            <a:r>
              <a:rPr lang="de-CH" sz="1200" kern="1200" dirty="0" smtClean="0">
                <a:solidFill>
                  <a:schemeClr val="tx1"/>
                </a:solidFill>
                <a:effectLst/>
                <a:latin typeface="+mn-lt"/>
                <a:ea typeface="+mn-ea"/>
                <a:cs typeface="+mn-cs"/>
              </a:rPr>
              <a:t> definiert.</a:t>
            </a:r>
            <a:endParaRPr lang="de-DE"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Dieser ist grau hinterlegt. </a:t>
            </a:r>
            <a:r>
              <a:rPr lang="de-DE" sz="1200" kern="1200" dirty="0" smtClean="0">
                <a:solidFill>
                  <a:schemeClr val="tx1"/>
                </a:solidFill>
                <a:effectLst/>
                <a:latin typeface="+mn-lt"/>
                <a:ea typeface="+mn-ea"/>
                <a:cs typeface="+mn-cs"/>
              </a:rPr>
              <a:t>Der Grundanspruch definiert das, was alle Schülerinnen und Schüler spätestens bis zum Ende des Zyklus erreichen sollen. </a:t>
            </a:r>
            <a:r>
              <a:rPr lang="de-DE" sz="1200" kern="1200" dirty="0" smtClean="0">
                <a:solidFill>
                  <a:srgbClr val="FF0000"/>
                </a:solidFill>
                <a:effectLst/>
                <a:latin typeface="+mn-lt"/>
                <a:ea typeface="+mn-ea"/>
                <a:cs typeface="+mn-cs"/>
              </a:rPr>
              <a:t>Bei Schülerinnen und Schüler</a:t>
            </a:r>
            <a:r>
              <a:rPr lang="de-DE" sz="1200" kern="1200" baseline="0" dirty="0" smtClean="0">
                <a:solidFill>
                  <a:srgbClr val="FF0000"/>
                </a:solidFill>
                <a:effectLst/>
                <a:latin typeface="+mn-lt"/>
                <a:ea typeface="+mn-ea"/>
                <a:cs typeface="+mn-cs"/>
              </a:rPr>
              <a:t> mit angepassten Lernzielen kann es natürlich schon sein, dass sie in einzelnen Bereichen den Grundanspruch nicht erreichen können.  </a:t>
            </a:r>
            <a:r>
              <a:rPr lang="de-DE" sz="1200" i="0" kern="1200" baseline="0" dirty="0" smtClean="0">
                <a:solidFill>
                  <a:srgbClr val="FF0000"/>
                </a:solidFill>
                <a:effectLst/>
                <a:latin typeface="+mn-lt"/>
                <a:ea typeface="+mn-ea"/>
                <a:cs typeface="+mn-cs"/>
              </a:rPr>
              <a:t>Klar, dass die Schüler/innen einen Grundanspruch besser oder weniger besser erfüllen. </a:t>
            </a:r>
            <a:endParaRPr lang="de-DE" sz="1200" i="0" kern="1200" dirty="0" smtClean="0">
              <a:solidFill>
                <a:srgbClr val="FF0000"/>
              </a:solidFill>
              <a:effectLst/>
              <a:latin typeface="+mn-lt"/>
              <a:ea typeface="+mn-ea"/>
              <a:cs typeface="+mn-cs"/>
            </a:endParaRP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In der Mitte des 2. und 3. Zyklus (also am Ende der 4. Klasse und Mitte der 8. Klasse), ist zusätzlich je ein Orientierungspunkt gesetzt. Die Orientierungspunkte legen fest, welche Kompetenzstufen bis zu diesem Zeitpunkt</a:t>
            </a:r>
            <a:r>
              <a:rPr lang="de-CH" sz="1200" kern="1200" baseline="0" dirty="0" smtClean="0">
                <a:solidFill>
                  <a:schemeClr val="tx1"/>
                </a:solidFill>
                <a:effectLst/>
                <a:latin typeface="+mn-lt"/>
                <a:ea typeface="+mn-ea"/>
                <a:cs typeface="+mn-cs"/>
              </a:rPr>
              <a:t> </a:t>
            </a:r>
            <a:r>
              <a:rPr lang="de-CH" sz="1200" kern="1200" dirty="0" smtClean="0">
                <a:solidFill>
                  <a:schemeClr val="tx1"/>
                </a:solidFill>
                <a:effectLst/>
                <a:latin typeface="+mn-lt"/>
                <a:ea typeface="+mn-ea"/>
                <a:cs typeface="+mn-cs"/>
              </a:rPr>
              <a:t>verbindlich bearbeitet werden müssen. </a:t>
            </a:r>
            <a:r>
              <a:rPr lang="de-CH" sz="1200" b="1" kern="1200" dirty="0" smtClean="0">
                <a:solidFill>
                  <a:schemeClr val="tx1"/>
                </a:solidFill>
                <a:effectLst/>
                <a:latin typeface="+mn-lt"/>
                <a:ea typeface="+mn-ea"/>
                <a:cs typeface="+mn-cs"/>
              </a:rPr>
              <a:t>Diese Orientierungspunkte dienen den Lehrpersonen als Planungshilfe</a:t>
            </a:r>
            <a:r>
              <a:rPr lang="de-CH" sz="1200" kern="1200" dirty="0" smtClean="0">
                <a:solidFill>
                  <a:schemeClr val="tx1"/>
                </a:solidFill>
                <a:effectLst/>
                <a:latin typeface="+mn-lt"/>
                <a:ea typeface="+mn-ea"/>
                <a:cs typeface="+mn-cs"/>
              </a:rPr>
              <a:t>. </a:t>
            </a:r>
            <a:endParaRPr lang="de-DE" sz="1200" kern="1200" dirty="0" smtClean="0">
              <a:solidFill>
                <a:schemeClr val="tx1"/>
              </a:solidFill>
              <a:effectLst/>
              <a:latin typeface="Arial" charset="0"/>
              <a:ea typeface="+mn-ea"/>
              <a:cs typeface="+mn-cs"/>
            </a:endParaRPr>
          </a:p>
          <a:p>
            <a:endParaRPr lang="de-DE" sz="1200" kern="1200" dirty="0" smtClean="0">
              <a:solidFill>
                <a:schemeClr val="tx1"/>
              </a:solidFill>
              <a:effectLst/>
              <a:latin typeface="Arial" charset="0"/>
              <a:ea typeface="+mn-ea"/>
              <a:cs typeface="+mn-cs"/>
            </a:endParaRPr>
          </a:p>
        </p:txBody>
      </p:sp>
      <p:sp>
        <p:nvSpPr>
          <p:cNvPr id="4" name="Foliennummernplatzhalter 3"/>
          <p:cNvSpPr>
            <a:spLocks noGrp="1"/>
          </p:cNvSpPr>
          <p:nvPr>
            <p:ph type="sldNum" sz="quarter" idx="10"/>
          </p:nvPr>
        </p:nvSpPr>
        <p:spPr/>
        <p:txBody>
          <a:bodyPr/>
          <a:lstStyle/>
          <a:p>
            <a:fld id="{80D8C9D2-A4D5-43CE-A0D4-D7E0CB9F6A2D}" type="slidenum">
              <a:rPr lang="de-CH" smtClean="0"/>
              <a:t>12</a:t>
            </a:fld>
            <a:endParaRPr lang="de-CH" dirty="0"/>
          </a:p>
        </p:txBody>
      </p:sp>
    </p:spTree>
    <p:extLst>
      <p:ext uri="{BB962C8B-B14F-4D97-AF65-F5344CB8AC3E}">
        <p14:creationId xmlns:p14="http://schemas.microsoft.com/office/powerpoint/2010/main" val="3073076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1" defTabSz="882213"/>
            <a:r>
              <a:rPr lang="de-CH" dirty="0" smtClean="0">
                <a:solidFill>
                  <a:srgbClr val="000000"/>
                </a:solidFill>
              </a:rPr>
              <a:t>Die überfachlichen Kompetenzen rücken mit dem Lehrplan 21 stärker in den Fokus. Die überfachlichen</a:t>
            </a:r>
            <a:r>
              <a:rPr lang="de-CH" baseline="0" dirty="0" smtClean="0">
                <a:solidFill>
                  <a:srgbClr val="000000"/>
                </a:solidFill>
              </a:rPr>
              <a:t> Kompetenzen sind</a:t>
            </a:r>
            <a:r>
              <a:rPr lang="de-CH" dirty="0" smtClean="0">
                <a:solidFill>
                  <a:srgbClr val="000000"/>
                </a:solidFill>
              </a:rPr>
              <a:t> </a:t>
            </a:r>
            <a:r>
              <a:rPr lang="de-CH" sz="1000" dirty="0" smtClean="0">
                <a:solidFill>
                  <a:srgbClr val="000000"/>
                </a:solidFill>
                <a:latin typeface="Arial" panose="020B0604020202020204" pitchFamily="34" charset="0"/>
                <a:cs typeface="Arial" panose="020B0604020202020204" pitchFamily="34" charset="0"/>
              </a:rPr>
              <a:t>Kompetenzen, die über das rein fachliche Wissen hinausgehen und für eine erfolgreiche Lebensbewältigung zentral sind. Damit ist jenes Wissen und Können gemeint, das über alle Fachbereiche hinweg für das Lernen eine wichtige Rolle spielt. Dazu zählen soziale, personale und methodische Kompetenzen. Sie werden über die gesamte Volksschulzeit und in allen Fachbereichen ausgebildet. An</a:t>
            </a:r>
            <a:r>
              <a:rPr lang="de-CH" sz="1000" baseline="0" dirty="0" smtClean="0">
                <a:solidFill>
                  <a:srgbClr val="000000"/>
                </a:solidFill>
                <a:latin typeface="Arial" panose="020B0604020202020204" pitchFamily="34" charset="0"/>
                <a:cs typeface="Arial" panose="020B0604020202020204" pitchFamily="34" charset="0"/>
              </a:rPr>
              <a:t> vielen überfachlichen Kompetenzen muss über die Volksschule hinaus gearbeitet werden. </a:t>
            </a:r>
            <a:endParaRPr lang="de-CH" sz="1000" dirty="0" smtClean="0">
              <a:solidFill>
                <a:srgbClr val="000000"/>
              </a:solidFill>
              <a:latin typeface="Arial" panose="020B0604020202020204" pitchFamily="34" charset="0"/>
              <a:cs typeface="Arial" panose="020B0604020202020204" pitchFamily="34" charset="0"/>
            </a:endParaRPr>
          </a:p>
          <a:p>
            <a:pPr marL="0" lvl="1" defTabSz="882213"/>
            <a:endParaRPr lang="de-CH" sz="1000" dirty="0" smtClean="0">
              <a:solidFill>
                <a:srgbClr val="000000"/>
              </a:solidFill>
              <a:latin typeface="Arial" panose="020B0604020202020204" pitchFamily="34" charset="0"/>
              <a:cs typeface="Arial" panose="020B0604020202020204" pitchFamily="34" charset="0"/>
            </a:endParaRPr>
          </a:p>
          <a:p>
            <a:pPr marL="0" lvl="1" defTabSz="882213"/>
            <a:r>
              <a:rPr lang="de-CH" sz="1000" dirty="0" smtClean="0">
                <a:solidFill>
                  <a:srgbClr val="000000"/>
                </a:solidFill>
                <a:latin typeface="Arial" panose="020B0604020202020204" pitchFamily="34" charset="0"/>
                <a:cs typeface="Arial" panose="020B0604020202020204" pitchFamily="34" charset="0"/>
              </a:rPr>
              <a:t>Der Aufbau von Kompetenzen zu </a:t>
            </a:r>
          </a:p>
          <a:p>
            <a:pPr marL="171450" lvl="1" indent="-171450" defTabSz="882213">
              <a:buFontTx/>
              <a:buChar char="-"/>
            </a:pPr>
            <a:r>
              <a:rPr lang="de-CH" sz="1000" dirty="0" smtClean="0">
                <a:solidFill>
                  <a:srgbClr val="000000"/>
                </a:solidFill>
                <a:latin typeface="Arial" panose="020B0604020202020204" pitchFamily="34" charset="0"/>
                <a:cs typeface="Arial" panose="020B0604020202020204" pitchFamily="34" charset="0"/>
              </a:rPr>
              <a:t>Selbstreflexion, Selbstständigkeit und Eigenständigkeit gehört zu den personalen Kompetenzen. </a:t>
            </a:r>
          </a:p>
          <a:p>
            <a:pPr marL="171450" lvl="1" indent="-171450" defTabSz="882213">
              <a:buFontTx/>
              <a:buChar char="-"/>
            </a:pPr>
            <a:r>
              <a:rPr lang="de-CH" sz="1000" dirty="0" smtClean="0">
                <a:solidFill>
                  <a:srgbClr val="000000"/>
                </a:solidFill>
                <a:latin typeface="Arial" panose="020B0604020202020204" pitchFamily="34" charset="0"/>
                <a:cs typeface="Arial" panose="020B0604020202020204" pitchFamily="34" charset="0"/>
              </a:rPr>
              <a:t>Kooperationsfähigkeit, Konfliktfähigkeit und Kompetenzen im Umgang mit Vielfalt gehören zu den sozialen Kompetenzen. </a:t>
            </a:r>
          </a:p>
          <a:p>
            <a:pPr marL="171450" lvl="1" indent="-171450" defTabSz="882213">
              <a:buFontTx/>
              <a:buChar char="-"/>
            </a:pPr>
            <a:r>
              <a:rPr lang="de-CH" sz="1000" dirty="0" smtClean="0">
                <a:solidFill>
                  <a:srgbClr val="000000"/>
                </a:solidFill>
                <a:latin typeface="Arial" panose="020B0604020202020204" pitchFamily="34" charset="0"/>
                <a:cs typeface="Arial" panose="020B0604020202020204" pitchFamily="34" charset="0"/>
              </a:rPr>
              <a:t>Die Fähigkeit, sich sprachlich auszudrücken, Informationen zu nutzen und Aufgaben respektive Probleme zu lösen, gehört zu den methodischen Kompetenzen.</a:t>
            </a:r>
          </a:p>
          <a:p>
            <a:pPr marL="0" lvl="1" defTabSz="882213"/>
            <a:endParaRPr lang="de-CH" sz="1000" dirty="0" smtClean="0">
              <a:solidFill>
                <a:srgbClr val="000000"/>
              </a:solidFill>
              <a:latin typeface="Arial" panose="020B0604020202020204" pitchFamily="34" charset="0"/>
              <a:cs typeface="Arial" panose="020B0604020202020204" pitchFamily="34" charset="0"/>
            </a:endParaRPr>
          </a:p>
          <a:p>
            <a:pPr marL="0" lvl="1" defTabSz="882213" fontAlgn="auto">
              <a:spcBef>
                <a:spcPts val="0"/>
              </a:spcBef>
              <a:spcAft>
                <a:spcPts val="0"/>
              </a:spcAft>
              <a:defRPr/>
            </a:pPr>
            <a:r>
              <a:rPr lang="de-CH" sz="1000" dirty="0" smtClean="0">
                <a:solidFill>
                  <a:srgbClr val="000000"/>
                </a:solidFill>
                <a:latin typeface="Arial" panose="020B0604020202020204" pitchFamily="34" charset="0"/>
                <a:cs typeface="Arial" panose="020B0604020202020204" pitchFamily="34" charset="0"/>
              </a:rPr>
              <a:t>Überfachliche Kompetenzen sind nichts Neues. Sie sind in den heutigen Lehrplänen ebenfalls vorhanden,</a:t>
            </a:r>
            <a:r>
              <a:rPr lang="de-CH" sz="1000" baseline="0" dirty="0" smtClean="0">
                <a:solidFill>
                  <a:srgbClr val="000000"/>
                </a:solidFill>
                <a:latin typeface="Arial" panose="020B0604020202020204" pitchFamily="34" charset="0"/>
                <a:cs typeface="Arial" panose="020B0604020202020204" pitchFamily="34" charset="0"/>
              </a:rPr>
              <a:t> werden aber im neuen Lehrplan bewusster und gezielter aufgenommen. </a:t>
            </a:r>
            <a:endParaRPr lang="de-CH" sz="1000" dirty="0" smtClean="0">
              <a:solidFill>
                <a:srgbClr val="000000"/>
              </a:solidFill>
              <a:latin typeface="Arial" panose="020B0604020202020204" pitchFamily="34" charset="0"/>
              <a:cs typeface="Arial" panose="020B0604020202020204" pitchFamily="34" charset="0"/>
            </a:endParaRPr>
          </a:p>
          <a:p>
            <a:endParaRPr lang="de-CH" dirty="0" smtClean="0"/>
          </a:p>
          <a:p>
            <a:r>
              <a:rPr lang="de-CH" dirty="0" smtClean="0"/>
              <a:t>Die methodischen Kompetenzen fliessen in die Beurteilung</a:t>
            </a:r>
            <a:r>
              <a:rPr lang="de-CH" baseline="0" dirty="0" smtClean="0"/>
              <a:t> </a:t>
            </a:r>
            <a:r>
              <a:rPr lang="de-CH" dirty="0" smtClean="0"/>
              <a:t>der einzelnen Fächer ein. Einzelne</a:t>
            </a:r>
            <a:r>
              <a:rPr lang="de-CH" baseline="0" dirty="0" smtClean="0"/>
              <a:t> Aspekte der personalen und sozialen Kompetenzen, welche für das schulische Lernen relevant sind, werden im Zeugnis unter dem Titel «Lern-, Arbeits- und Sozialverhalten» aufgeführt und beurteilt. </a:t>
            </a:r>
            <a:endParaRPr lang="de-CH" dirty="0" smtClean="0"/>
          </a:p>
        </p:txBody>
      </p:sp>
      <p:sp>
        <p:nvSpPr>
          <p:cNvPr id="4" name="Foliennummernplatzhalter 3"/>
          <p:cNvSpPr>
            <a:spLocks noGrp="1"/>
          </p:cNvSpPr>
          <p:nvPr>
            <p:ph type="sldNum" sz="quarter" idx="10"/>
          </p:nvPr>
        </p:nvSpPr>
        <p:spPr/>
        <p:txBody>
          <a:bodyPr/>
          <a:lstStyle/>
          <a:p>
            <a:fld id="{80D8C9D2-A4D5-43CE-A0D4-D7E0CB9F6A2D}" type="slidenum">
              <a:rPr lang="de-CH" smtClean="0"/>
              <a:t>13</a:t>
            </a:fld>
            <a:endParaRPr lang="de-CH" dirty="0"/>
          </a:p>
        </p:txBody>
      </p:sp>
    </p:spTree>
    <p:extLst>
      <p:ext uri="{BB962C8B-B14F-4D97-AF65-F5344CB8AC3E}">
        <p14:creationId xmlns:p14="http://schemas.microsoft.com/office/powerpoint/2010/main" val="729901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0" dirty="0" smtClean="0">
                <a:solidFill>
                  <a:srgbClr val="000000"/>
                </a:solidFill>
              </a:rPr>
              <a:t>Der Lehrplan 21 ist als Fachbereichslehrplan konzipiert. </a:t>
            </a:r>
            <a:r>
              <a:rPr lang="de-CH" sz="1200" i="0" kern="1200" dirty="0" smtClean="0">
                <a:solidFill>
                  <a:srgbClr val="C00000"/>
                </a:solidFill>
                <a:effectLst/>
                <a:latin typeface="+mn-lt"/>
                <a:ea typeface="+mn-ea"/>
                <a:cs typeface="+mn-cs"/>
              </a:rPr>
              <a:t>Im Kindergarten wird der Unterricht vorwiegend entwicklungsorientiert und fächerübergreifend organisiert und gestaltet. Bei der Planung des Unterrichts berücksichtigt die Lehrperson des Kindergartens wie bis anhin den Entwicklungsstand der Kinder. </a:t>
            </a:r>
          </a:p>
          <a:p>
            <a:r>
              <a:rPr lang="de-CH" sz="1200" i="0" kern="1200" dirty="0" smtClean="0">
                <a:solidFill>
                  <a:srgbClr val="C00000"/>
                </a:solidFill>
                <a:effectLst/>
                <a:latin typeface="+mn-lt"/>
                <a:ea typeface="+mn-ea"/>
                <a:cs typeface="+mn-cs"/>
              </a:rPr>
              <a:t>Um dieser Ausrichtung Rechnung zu tragen, werden im Lehrplan 21 neun entwicklungsorientierte Zugänge aufgezeigt, die von der Entwicklung und vom Lernen des Kindes im 1. Zyklus (Kindergarten und 1. und 2. Primarklasse) ausgehen und diese ins Zentrum stellen.</a:t>
            </a:r>
          </a:p>
          <a:p>
            <a:endParaRPr lang="de-CH" sz="1200" i="0" kern="1200" dirty="0" smtClean="0">
              <a:solidFill>
                <a:srgbClr val="C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i="0" kern="1200" dirty="0" smtClean="0">
                <a:solidFill>
                  <a:srgbClr val="C00000"/>
                </a:solidFill>
                <a:effectLst/>
                <a:latin typeface="+mn-lt"/>
                <a:ea typeface="+mn-ea"/>
                <a:cs typeface="+mn-cs"/>
              </a:rPr>
              <a:t>Im Verlaufe des 1. Zyklus (beim Übertritt in die 1. Klasse) verschiebt sich der Schwerpunkt des Lernens von der Entwicklungsperspektive hin zum Lernen in den Fachbereichen.</a:t>
            </a:r>
          </a:p>
          <a:p>
            <a:endParaRPr lang="de-CH" dirty="0">
              <a:solidFill>
                <a:srgbClr val="C00000"/>
              </a:solidFill>
            </a:endParaRPr>
          </a:p>
        </p:txBody>
      </p:sp>
      <p:sp>
        <p:nvSpPr>
          <p:cNvPr id="4" name="Foliennummernplatzhalter 3"/>
          <p:cNvSpPr>
            <a:spLocks noGrp="1"/>
          </p:cNvSpPr>
          <p:nvPr>
            <p:ph type="sldNum" sz="quarter" idx="10"/>
          </p:nvPr>
        </p:nvSpPr>
        <p:spPr/>
        <p:txBody>
          <a:bodyPr/>
          <a:lstStyle/>
          <a:p>
            <a:fld id="{80D8C9D2-A4D5-43CE-A0D4-D7E0CB9F6A2D}" type="slidenum">
              <a:rPr lang="de-CH" smtClean="0"/>
              <a:t>14</a:t>
            </a:fld>
            <a:endParaRPr lang="de-CH" dirty="0"/>
          </a:p>
        </p:txBody>
      </p:sp>
    </p:spTree>
    <p:extLst>
      <p:ext uri="{BB962C8B-B14F-4D97-AF65-F5344CB8AC3E}">
        <p14:creationId xmlns:p14="http://schemas.microsoft.com/office/powerpoint/2010/main" val="3653251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213"/>
            <a:r>
              <a:rPr lang="de-CH" baseline="0" dirty="0" smtClean="0">
                <a:solidFill>
                  <a:srgbClr val="000000"/>
                </a:solidFill>
              </a:rPr>
              <a:t>Der Modullehrplan Medien und Informatik wird im Kanton Uri erst auf das Schuljahr 2019/20 verbindlich eingeführt. Was aber nicht heisst, dass man nicht schon jetzt an diesen Kompetenzen arbeiten kann. Die Lehrpersonen sollen genügend Zeit haben, um sich in den neuen Bereichen weiterzubilden.</a:t>
            </a:r>
          </a:p>
          <a:p>
            <a:pPr defTabSz="882213"/>
            <a:endParaRPr lang="de-CH" baseline="0" dirty="0" smtClean="0">
              <a:solidFill>
                <a:srgbClr val="000000"/>
              </a:solidFill>
            </a:endParaRPr>
          </a:p>
          <a:p>
            <a:pPr defTabSz="882213"/>
            <a:r>
              <a:rPr lang="de-CH" dirty="0" smtClean="0">
                <a:solidFill>
                  <a:srgbClr val="000000"/>
                </a:solidFill>
              </a:rPr>
              <a:t>Der Modullehrplan </a:t>
            </a:r>
            <a:r>
              <a:rPr lang="de-CH" baseline="0" dirty="0" smtClean="0"/>
              <a:t>«</a:t>
            </a:r>
            <a:r>
              <a:rPr lang="de-CH" dirty="0" smtClean="0">
                <a:solidFill>
                  <a:srgbClr val="000000"/>
                </a:solidFill>
              </a:rPr>
              <a:t>Medien und Informatik</a:t>
            </a:r>
            <a:r>
              <a:rPr lang="de-CH" baseline="0" dirty="0" smtClean="0"/>
              <a:t>»</a:t>
            </a:r>
            <a:r>
              <a:rPr lang="de-CH" dirty="0" smtClean="0">
                <a:solidFill>
                  <a:srgbClr val="000000"/>
                </a:solidFill>
              </a:rPr>
              <a:t> teilt sich in die drei Bereiche Medien, Informatik und Anwendungskompetenzen auf. </a:t>
            </a:r>
          </a:p>
          <a:p>
            <a:pPr marL="165415" marR="0" lvl="0" indent="-165415" algn="l" defTabSz="88221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solidFill>
                  <a:srgbClr val="000000"/>
                </a:solidFill>
              </a:rPr>
              <a:t>Schwerpunkt Anwendungskompetenzen: grundlegendes Wissen im Bereich Hard- und Software… Nutzung unbedingt in anderen Fächern vorgesehen!</a:t>
            </a:r>
          </a:p>
          <a:p>
            <a:pPr marL="165415" indent="-165415" defTabSz="882213">
              <a:buFont typeface="Arial" panose="020B0604020202020204" pitchFamily="34" charset="0"/>
              <a:buChar char="•"/>
            </a:pPr>
            <a:r>
              <a:rPr lang="de-CH" dirty="0" smtClean="0">
                <a:solidFill>
                  <a:srgbClr val="000000"/>
                </a:solidFill>
              </a:rPr>
              <a:t>Schwerpunkt Medien: </a:t>
            </a:r>
            <a:r>
              <a:rPr lang="de-CH" baseline="0" dirty="0" smtClean="0"/>
              <a:t>«</a:t>
            </a:r>
            <a:r>
              <a:rPr lang="de-CH" dirty="0" smtClean="0">
                <a:solidFill>
                  <a:srgbClr val="000000"/>
                </a:solidFill>
              </a:rPr>
              <a:t>Medien verstehen und verantwortungsvoll nutzen</a:t>
            </a:r>
            <a:r>
              <a:rPr lang="de-CH" baseline="0" dirty="0" smtClean="0"/>
              <a:t>»</a:t>
            </a:r>
            <a:r>
              <a:rPr lang="de-CH" dirty="0" smtClean="0">
                <a:solidFill>
                  <a:srgbClr val="000000"/>
                </a:solidFill>
              </a:rPr>
              <a:t>.</a:t>
            </a:r>
          </a:p>
          <a:p>
            <a:pPr marL="165415" indent="-165415" defTabSz="882213">
              <a:buFont typeface="Arial" panose="020B0604020202020204" pitchFamily="34" charset="0"/>
              <a:buChar char="•"/>
              <a:defRPr/>
            </a:pPr>
            <a:r>
              <a:rPr lang="de-CH" dirty="0" smtClean="0">
                <a:solidFill>
                  <a:srgbClr val="000000"/>
                </a:solidFill>
              </a:rPr>
              <a:t>Schwerpunkt Informatik: </a:t>
            </a:r>
            <a:r>
              <a:rPr lang="de-CH" baseline="0" dirty="0" smtClean="0"/>
              <a:t>«</a:t>
            </a:r>
            <a:r>
              <a:rPr lang="de-DE" dirty="0" smtClean="0">
                <a:solidFill>
                  <a:srgbClr val="000000"/>
                </a:solidFill>
              </a:rPr>
              <a:t>Grundkonzepte der Informatik verstehen und zur Problemlösung einsetzen</a:t>
            </a:r>
            <a:r>
              <a:rPr lang="de-CH" baseline="0" dirty="0" smtClean="0"/>
              <a:t>»</a:t>
            </a:r>
            <a:r>
              <a:rPr lang="de-CH" dirty="0" smtClean="0">
                <a:solidFill>
                  <a:srgbClr val="000000"/>
                </a:solidFill>
              </a:rPr>
              <a:t>.</a:t>
            </a:r>
            <a:endParaRPr lang="de-DE" dirty="0" smtClean="0">
              <a:solidFill>
                <a:srgbClr val="000000"/>
              </a:solidFill>
            </a:endParaRPr>
          </a:p>
          <a:p>
            <a:pPr marL="165415" indent="-165415" defTabSz="882213">
              <a:buFont typeface="Arial" panose="020B0604020202020204" pitchFamily="34" charset="0"/>
              <a:buChar char="•"/>
              <a:defRPr/>
            </a:pPr>
            <a:endParaRPr lang="de-DE" dirty="0" smtClean="0">
              <a:solidFill>
                <a:srgbClr val="000000"/>
              </a:solidFill>
            </a:endParaRPr>
          </a:p>
          <a:p>
            <a:pPr marL="0" indent="0" defTabSz="882213">
              <a:buFont typeface="Arial" panose="020B0604020202020204" pitchFamily="34" charset="0"/>
              <a:buNone/>
              <a:defRPr/>
            </a:pPr>
            <a:endParaRPr lang="de-DE" dirty="0" smtClean="0">
              <a:solidFill>
                <a:srgbClr val="000000"/>
              </a:solidFill>
            </a:endParaRPr>
          </a:p>
          <a:p>
            <a:pPr marL="0" indent="0" defTabSz="882213">
              <a:buFont typeface="Arial" panose="020B0604020202020204" pitchFamily="34" charset="0"/>
              <a:buNone/>
              <a:defRPr/>
            </a:pPr>
            <a:endParaRPr lang="de-DE" dirty="0" smtClean="0">
              <a:solidFill>
                <a:srgbClr val="000000"/>
              </a:solidFill>
            </a:endParaRPr>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15</a:t>
            </a:fld>
            <a:endParaRPr lang="de-CH" dirty="0"/>
          </a:p>
        </p:txBody>
      </p:sp>
    </p:spTree>
    <p:extLst>
      <p:ext uri="{BB962C8B-B14F-4D97-AF65-F5344CB8AC3E}">
        <p14:creationId xmlns:p14="http://schemas.microsoft.com/office/powerpoint/2010/main" val="2760708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defTabSz="882213">
              <a:buFont typeface="Arial" panose="020B0604020202020204" pitchFamily="34" charset="0"/>
              <a:buNone/>
              <a:defRPr/>
            </a:pPr>
            <a:r>
              <a:rPr lang="de-DE" dirty="0" smtClean="0">
                <a:solidFill>
                  <a:srgbClr val="000000"/>
                </a:solidFill>
              </a:rPr>
              <a:t>Umsetzung:</a:t>
            </a:r>
          </a:p>
          <a:p>
            <a:pPr marL="165415" indent="-165415" defTabSz="882213">
              <a:buFont typeface="Arial" panose="020B0604020202020204" pitchFamily="34" charset="0"/>
              <a:buChar char="•"/>
            </a:pPr>
            <a:r>
              <a:rPr lang="de-CH" dirty="0" smtClean="0">
                <a:solidFill>
                  <a:srgbClr val="000000"/>
                </a:solidFill>
              </a:rPr>
              <a:t>Anwendungskompetenzen</a:t>
            </a:r>
            <a:r>
              <a:rPr lang="de-CH" baseline="0" dirty="0" smtClean="0">
                <a:solidFill>
                  <a:srgbClr val="000000"/>
                </a:solidFill>
              </a:rPr>
              <a:t> wurden in Fachbereichslehrpläne integriert/eingearbeitet.</a:t>
            </a:r>
            <a:endParaRPr lang="de-CH" dirty="0" smtClean="0">
              <a:solidFill>
                <a:srgbClr val="000000"/>
              </a:solidFill>
            </a:endParaRPr>
          </a:p>
          <a:p>
            <a:pPr marL="165415" indent="-165415" defTabSz="882213">
              <a:buFont typeface="Arial" panose="020B0604020202020204" pitchFamily="34" charset="0"/>
              <a:buChar char="•"/>
              <a:defRPr/>
            </a:pPr>
            <a:r>
              <a:rPr lang="de-CH" dirty="0" smtClean="0">
                <a:solidFill>
                  <a:srgbClr val="000000"/>
                </a:solidFill>
              </a:rPr>
              <a:t>Die Kompetenzen zu den Bereichen «Medien» und «Informatik» werden im Modullehrplan M&amp;I separat formuliert. Im Kanton Uri werden diese Kompetenzen in der Primarschule in den</a:t>
            </a:r>
            <a:r>
              <a:rPr lang="de-CH" baseline="0" dirty="0" smtClean="0">
                <a:solidFill>
                  <a:srgbClr val="000000"/>
                </a:solidFill>
              </a:rPr>
              <a:t> bestehenden Fächern integrativ unterrichtet. In der Oberstufe stehen separate Lektionen dafür zur Verfügung. </a:t>
            </a:r>
            <a:endParaRPr lang="de-DE" dirty="0" smtClean="0">
              <a:solidFill>
                <a:srgbClr val="000000"/>
              </a:solidFill>
            </a:endParaRPr>
          </a:p>
          <a:p>
            <a:pPr marL="0" indent="0" defTabSz="882213">
              <a:buFont typeface="Arial" panose="020B0604020202020204" pitchFamily="34" charset="0"/>
              <a:buNone/>
              <a:defRPr/>
            </a:pPr>
            <a:endParaRPr lang="de-DE" dirty="0" smtClean="0">
              <a:solidFill>
                <a:srgbClr val="000000"/>
              </a:solidFill>
            </a:endParaRPr>
          </a:p>
          <a:p>
            <a:pPr marL="0" indent="0" defTabSz="882213">
              <a:buFont typeface="Arial" panose="020B0604020202020204" pitchFamily="34" charset="0"/>
              <a:buNone/>
              <a:defRPr/>
            </a:pPr>
            <a:r>
              <a:rPr lang="de-DE" baseline="0" dirty="0" smtClean="0">
                <a:solidFill>
                  <a:srgbClr val="000000"/>
                </a:solidFill>
              </a:rPr>
              <a:t>Der Erziehungsrat will bis Ende 2017 entscheiden, ob Medien und Informatik in der 5./6. Klasse ebenfalls ein eigenes Fach werden soll.</a:t>
            </a:r>
            <a:endParaRPr lang="de-DE" dirty="0" smtClean="0">
              <a:solidFill>
                <a:srgbClr val="000000"/>
              </a:solidFill>
            </a:endParaRPr>
          </a:p>
          <a:p>
            <a:pPr marL="0" indent="0" defTabSz="882213">
              <a:buFont typeface="Arial" panose="020B0604020202020204" pitchFamily="34" charset="0"/>
              <a:buNone/>
              <a:defRPr/>
            </a:pPr>
            <a:endParaRPr lang="de-DE" dirty="0" smtClean="0">
              <a:solidFill>
                <a:srgbClr val="000000"/>
              </a:solidFill>
            </a:endParaRPr>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16</a:t>
            </a:fld>
            <a:endParaRPr lang="de-CH" dirty="0"/>
          </a:p>
        </p:txBody>
      </p:sp>
    </p:spTree>
    <p:extLst>
      <p:ext uri="{BB962C8B-B14F-4D97-AF65-F5344CB8AC3E}">
        <p14:creationId xmlns:p14="http://schemas.microsoft.com/office/powerpoint/2010/main" val="1017085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17</a:t>
            </a:fld>
            <a:endParaRPr lang="de-CH" dirty="0"/>
          </a:p>
        </p:txBody>
      </p:sp>
    </p:spTree>
    <p:extLst>
      <p:ext uri="{BB962C8B-B14F-4D97-AF65-F5344CB8AC3E}">
        <p14:creationId xmlns:p14="http://schemas.microsoft.com/office/powerpoint/2010/main" val="2124785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Diese Definition wird auf der nächsten und übernächsten</a:t>
            </a:r>
            <a:r>
              <a:rPr lang="de-CH" baseline="0" dirty="0" smtClean="0"/>
              <a:t> Folie veranschaulicht dargestellt. </a:t>
            </a:r>
          </a:p>
          <a:p>
            <a:endParaRPr lang="de-CH" baseline="0" dirty="0" smtClean="0"/>
          </a:p>
          <a:p>
            <a:r>
              <a:rPr lang="de-CH" baseline="0" dirty="0" smtClean="0"/>
              <a:t>Die aufgeführte Definition ist für Eltern nicht wirklich wichtig. Sie wurde der Vollständigkeit halber aufgeführt.</a:t>
            </a:r>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18</a:t>
            </a:fld>
            <a:endParaRPr lang="de-CH" dirty="0"/>
          </a:p>
        </p:txBody>
      </p:sp>
    </p:spTree>
    <p:extLst>
      <p:ext uri="{BB962C8B-B14F-4D97-AF65-F5344CB8AC3E}">
        <p14:creationId xmlns:p14="http://schemas.microsoft.com/office/powerpoint/2010/main" val="321945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Diese und</a:t>
            </a:r>
            <a:r>
              <a:rPr lang="de-CH" baseline="0" dirty="0" smtClean="0"/>
              <a:t> die nächste </a:t>
            </a:r>
            <a:r>
              <a:rPr lang="de-CH" dirty="0" smtClean="0"/>
              <a:t>Grafik zeigen auf unterschiedliche</a:t>
            </a:r>
            <a:r>
              <a:rPr lang="de-CH" baseline="0" dirty="0" smtClean="0"/>
              <a:t> Art und Weise, was Kompetenzen sind und wie sie sichtbar werden.</a:t>
            </a:r>
          </a:p>
          <a:p>
            <a:endParaRPr lang="de-CH" baseline="0" dirty="0" smtClean="0"/>
          </a:p>
          <a:p>
            <a:endParaRPr lang="de-CH" dirty="0" smtClean="0"/>
          </a:p>
          <a:p>
            <a:endParaRPr lang="de-CH" dirty="0" smtClean="0"/>
          </a:p>
          <a:p>
            <a:r>
              <a:rPr lang="de-CH" dirty="0" smtClean="0"/>
              <a:t>Wie die Folie zeigt,</a:t>
            </a:r>
            <a:r>
              <a:rPr lang="de-CH" baseline="0" dirty="0" smtClean="0"/>
              <a:t> braucht es drei Dinge um kompetent zu sein, nämlich, wissen, können und wollen.</a:t>
            </a:r>
          </a:p>
          <a:p>
            <a:endParaRPr lang="de-CH" baseline="0" dirty="0" smtClean="0"/>
          </a:p>
          <a:p>
            <a:r>
              <a:rPr lang="de-CH" baseline="0" dirty="0" smtClean="0"/>
              <a:t>Oft wurde von Gegnern des LP 21 ins Feld geführt, dass «Wissen» gar nicht mehr wichtig sei. Das Gegenteil ist der Fall. </a:t>
            </a:r>
          </a:p>
          <a:p>
            <a:r>
              <a:rPr lang="de-CH" baseline="0" dirty="0" smtClean="0"/>
              <a:t>Um kompetent zu sein, ist «Wissen» unumgänglich und man muss auch etwas «Können». Mit «Wollen» ist auch die «Motivation» gemeint. «Etwas wollen» ist halt auch wichtig und ebenso Bestandteil der Kompetenzorientierung. Gerade interessante Aufgabenstellungen, die formativen Rückmeldungen und das Fördern der überfachlichen Kompetenzen mit den verschiedenen Teilaspekten können das «Wollen» unterstützen.  </a:t>
            </a:r>
            <a:endParaRPr lang="de-CH" dirty="0"/>
          </a:p>
        </p:txBody>
      </p:sp>
      <p:sp>
        <p:nvSpPr>
          <p:cNvPr id="4" name="Foliennummernplatzhalter 3"/>
          <p:cNvSpPr>
            <a:spLocks noGrp="1"/>
          </p:cNvSpPr>
          <p:nvPr>
            <p:ph type="sldNum" sz="quarter" idx="10"/>
          </p:nvPr>
        </p:nvSpPr>
        <p:spPr/>
        <p:txBody>
          <a:bodyPr/>
          <a:lstStyle/>
          <a:p>
            <a:fld id="{2343BE13-123B-4558-AE26-0B8CF8061EC5}" type="slidenum">
              <a:rPr lang="de-CH" smtClean="0"/>
              <a:t>19</a:t>
            </a:fld>
            <a:endParaRPr lang="de-CH" dirty="0"/>
          </a:p>
        </p:txBody>
      </p:sp>
    </p:spTree>
    <p:extLst>
      <p:ext uri="{BB962C8B-B14F-4D97-AF65-F5344CB8AC3E}">
        <p14:creationId xmlns:p14="http://schemas.microsoft.com/office/powerpoint/2010/main" val="1743381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Diese</a:t>
            </a:r>
            <a:r>
              <a:rPr lang="de-CH" baseline="0" dirty="0" smtClean="0"/>
              <a:t> Grafik zeigt, was Kompetenzen sind und wie sie sichtbar werden.</a:t>
            </a:r>
          </a:p>
          <a:p>
            <a:endParaRPr lang="de-CH" baseline="0" dirty="0" smtClean="0"/>
          </a:p>
          <a:p>
            <a:r>
              <a:rPr lang="de-CH" baseline="0" dirty="0" smtClean="0"/>
              <a:t>Die Grafik mit dem Eisberg veranschaulicht, dass Kompetenzen selber nicht sichtbar sind, sondern sich im Handeln (Performanz) zeigen. </a:t>
            </a:r>
          </a:p>
          <a:p>
            <a:endParaRPr lang="de-CH" baseline="0" dirty="0" smtClean="0"/>
          </a:p>
          <a:p>
            <a:r>
              <a:rPr lang="de-CH" baseline="0" dirty="0" smtClean="0"/>
              <a:t>In dieser Folie wird auch deutlich gemacht, dass im LP 21 der Fokus stärker (aber nicht nur) auf die Verknüpfung und die Anwendung von Wissen sowie Fähigkeiten und Fertigkeiten gelegt wird. </a:t>
            </a:r>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20</a:t>
            </a:fld>
            <a:endParaRPr lang="de-CH" dirty="0"/>
          </a:p>
        </p:txBody>
      </p:sp>
    </p:spTree>
    <p:extLst>
      <p:ext uri="{BB962C8B-B14F-4D97-AF65-F5344CB8AC3E}">
        <p14:creationId xmlns:p14="http://schemas.microsoft.com/office/powerpoint/2010/main" val="2029977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Inhalt</a:t>
            </a:r>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3</a:t>
            </a:fld>
            <a:endParaRPr lang="de-CH" dirty="0"/>
          </a:p>
        </p:txBody>
      </p:sp>
    </p:spTree>
    <p:extLst>
      <p:ext uri="{BB962C8B-B14F-4D97-AF65-F5344CB8AC3E}">
        <p14:creationId xmlns:p14="http://schemas.microsoft.com/office/powerpoint/2010/main" val="2049863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Typische Merkmale</a:t>
            </a:r>
            <a:r>
              <a:rPr lang="de-CH" baseline="0" dirty="0" smtClean="0"/>
              <a:t> eines kompetenzorientierten Unterrichts werden hier aufgeführt. </a:t>
            </a:r>
            <a:endParaRPr lang="de-CH" dirty="0"/>
          </a:p>
        </p:txBody>
      </p:sp>
      <p:sp>
        <p:nvSpPr>
          <p:cNvPr id="4" name="Foliennummernplatzhalter 3"/>
          <p:cNvSpPr>
            <a:spLocks noGrp="1"/>
          </p:cNvSpPr>
          <p:nvPr>
            <p:ph type="sldNum" sz="quarter" idx="10"/>
          </p:nvPr>
        </p:nvSpPr>
        <p:spPr/>
        <p:txBody>
          <a:bodyPr/>
          <a:lstStyle/>
          <a:p>
            <a:fld id="{2343BE13-123B-4558-AE26-0B8CF8061EC5}" type="slidenum">
              <a:rPr lang="de-CH" smtClean="0"/>
              <a:t>21</a:t>
            </a:fld>
            <a:endParaRPr lang="de-CH" dirty="0"/>
          </a:p>
        </p:txBody>
      </p:sp>
    </p:spTree>
    <p:extLst>
      <p:ext uri="{BB962C8B-B14F-4D97-AF65-F5344CB8AC3E}">
        <p14:creationId xmlns:p14="http://schemas.microsoft.com/office/powerpoint/2010/main" val="1877982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Lernen</a:t>
            </a:r>
            <a:r>
              <a:rPr lang="de-CH" baseline="0" dirty="0" smtClean="0"/>
              <a:t> und Beurteilen sind seit je her miteinander verbunden. Beurteilen hat im schulischen Kontext eine sehr hohe Bedeutung. Die Diskussionen über das Beurteilen werden teilweise sehr heftig und emotional geführt. Es gibt ganz unterschiedliche Meinungen und Haltungen dazu. Das wird auch weiterhin der Fall sein. Zwischen den Kantonen gibt es recht grosse Unterschiede. Beurteilen bleibt in der Zuständigkeit der Kantone. </a:t>
            </a:r>
          </a:p>
          <a:p>
            <a:endParaRPr lang="de-CH"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smtClean="0"/>
              <a:t>Die</a:t>
            </a:r>
            <a:r>
              <a:rPr lang="de-CH" baseline="0" dirty="0" smtClean="0"/>
              <a:t> Beurteilung wird mit dem Lehrplan 21 (auch im Kanton Uri) nicht neu erfunden. Die Hauptfunktionen der Beurteilung sind nach wie vor die </a:t>
            </a:r>
            <a:r>
              <a:rPr lang="de-CH" baseline="0" dirty="0" err="1" smtClean="0"/>
              <a:t>summative</a:t>
            </a:r>
            <a:r>
              <a:rPr lang="de-CH" baseline="0" dirty="0" smtClean="0"/>
              <a:t>, formative und die prognostische Beurteilung. </a:t>
            </a:r>
          </a:p>
          <a:p>
            <a:pPr marL="0" indent="0">
              <a:buFont typeface="Symbol" panose="05050102010706020507" pitchFamily="18" charset="2"/>
              <a:buNone/>
            </a:pPr>
            <a:endParaRPr lang="de-CH" baseline="0" dirty="0" smtClean="0"/>
          </a:p>
          <a:p>
            <a:pPr marL="0" indent="0">
              <a:buFont typeface="Symbol" panose="05050102010706020507" pitchFamily="18" charset="2"/>
              <a:buNone/>
            </a:pPr>
            <a:r>
              <a:rPr lang="de-CH" baseline="0" dirty="0" smtClean="0"/>
              <a:t>Zum Punkt «was ändert sich»?</a:t>
            </a:r>
          </a:p>
          <a:p>
            <a:pPr marL="0" indent="0">
              <a:buFont typeface="Symbol" panose="05050102010706020507" pitchFamily="18" charset="2"/>
              <a:buNone/>
            </a:pPr>
            <a:r>
              <a:rPr lang="de-CH" baseline="0" dirty="0" smtClean="0"/>
              <a:t>Zuerst ist festzuhalten, dass keine grundsätzlichen Änderungen am Beurteilen vorgenommen werden. Entwicklungen sollen aber angeregt und Impulse aufgenommen werden. </a:t>
            </a:r>
          </a:p>
          <a:p>
            <a:endParaRPr lang="de-CH" baseline="0" dirty="0" smtClean="0"/>
          </a:p>
          <a:p>
            <a:r>
              <a:rPr lang="de-CH" baseline="0" dirty="0" smtClean="0"/>
              <a:t>Die Vorgaben des neuen Lehrplans - namentlich das kompetenzorientierte Unterrichten - führen dazu, dass sich die Lehrpersonen bewusst und gezielt dem «Kerngeschäft Unterrichten» zuwenden und ihren Unterricht in Richtung «Kompetenzorientierung» weiterentwickeln (viele Aspekte werden übrigens von den Lehrpersonen schon heute praktiziert).</a:t>
            </a:r>
          </a:p>
          <a:p>
            <a:endParaRPr lang="de-CH" b="1" baseline="0" dirty="0" smtClean="0"/>
          </a:p>
          <a:p>
            <a:r>
              <a:rPr lang="de-CH" b="1" baseline="0" dirty="0" smtClean="0"/>
              <a:t>Wenn der Unterricht in Richtung «Kompetenzorientierung» weiterentwickelt wird, gehört die Weiterentwicklung der Beurteilung in Richtung «Kompetenzorientierung» dazu. </a:t>
            </a:r>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2343BE13-123B-4558-AE26-0B8CF8061EC5}" type="slidenum">
              <a:rPr lang="de-CH" smtClean="0"/>
              <a:t>22</a:t>
            </a:fld>
            <a:endParaRPr lang="de-CH" dirty="0"/>
          </a:p>
        </p:txBody>
      </p:sp>
    </p:spTree>
    <p:extLst>
      <p:ext uri="{BB962C8B-B14F-4D97-AF65-F5344CB8AC3E}">
        <p14:creationId xmlns:p14="http://schemas.microsoft.com/office/powerpoint/2010/main" val="1535233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baseline="0" dirty="0" smtClean="0"/>
              <a:t>Impulse</a:t>
            </a:r>
          </a:p>
          <a:p>
            <a:endParaRPr lang="de-CH" b="1" baseline="0" dirty="0" smtClean="0"/>
          </a:p>
          <a:p>
            <a:r>
              <a:rPr lang="de-CH" b="1" baseline="0" dirty="0" smtClean="0"/>
              <a:t>Lernstandserfassungen (</a:t>
            </a:r>
            <a:r>
              <a:rPr lang="de-CH" b="1" baseline="0" dirty="0" err="1" smtClean="0"/>
              <a:t>Lernstandsdiagnosen</a:t>
            </a:r>
            <a:r>
              <a:rPr lang="de-CH" b="1" baseline="0" dirty="0" smtClean="0"/>
              <a:t>)</a:t>
            </a:r>
            <a:br>
              <a:rPr lang="de-CH" b="1" baseline="0" dirty="0" smtClean="0"/>
            </a:br>
            <a:r>
              <a:rPr lang="de-CH" b="0" baseline="0" dirty="0" smtClean="0"/>
              <a:t>Einstiege in neue Themenbereiche finden vermehrt durch Lernstandserfassungen statt. Sie können so den Startpunkt für unterschiedliche Einstiege in den Lern- und Arbeitsprozess darstellen.</a:t>
            </a:r>
          </a:p>
          <a:p>
            <a:r>
              <a:rPr lang="de-CH" b="0" baseline="0" dirty="0" smtClean="0"/>
              <a:t>Wo stehen die Schülerinnen und Schüler bezogen auf ein Thema, was wissen und können sie bereits? So können Lernarrangements vorbereitet werden, welche an vorhandenes Wissen anknüpfen.  Anknüpfen an vorhandenes Wissen ist für das Lernen (auch für die Motivation) von Bedeutung.</a:t>
            </a:r>
          </a:p>
          <a:p>
            <a:endParaRPr lang="de-CH"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CH" b="1" baseline="0" dirty="0" smtClean="0"/>
              <a:t>Formative Beurteilungen</a:t>
            </a:r>
            <a:br>
              <a:rPr lang="de-CH" b="1" baseline="0" dirty="0" smtClean="0"/>
            </a:br>
            <a:r>
              <a:rPr lang="de-CH" b="0" baseline="0" dirty="0" smtClean="0"/>
              <a:t>Der Lernprozess wird ins Blickfeld genommen. Formative Beurteilungen sind prozessbegleitend. Die Lernenden erhalten ermutigende und aufbauende Rückmeldungen, die sie in ihrem Lernprozess unterstützen. Bei der formativen Beurteilung wird auch die Selbstbeurteilung der Schülerinnen und Schüler miteinbezogen und so für das Lernen nutzbar gemacht.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0" baseline="0" dirty="0" smtClean="0"/>
              <a:t>Die Funktion der formativen Beurteilung liegt also in der Förderung, der Lernberatung und der Orientierung. Beurteilungsanlässe können u.a. sein: Fehleranalysen; Reflexionen; Lerntagebuch,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CH" b="1" baseline="0" dirty="0" err="1" smtClean="0"/>
              <a:t>Summative</a:t>
            </a:r>
            <a:r>
              <a:rPr lang="de-CH" b="1" baseline="0" dirty="0" smtClean="0"/>
              <a:t> Beurteilungen</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0" baseline="0" dirty="0" err="1" smtClean="0"/>
              <a:t>Summative</a:t>
            </a:r>
            <a:r>
              <a:rPr lang="de-CH" b="0" baseline="0" dirty="0" smtClean="0"/>
              <a:t> Beurteilungen sind prozessabschliessend und bilanzierend. </a:t>
            </a:r>
            <a:r>
              <a:rPr lang="de-CH" b="0" baseline="0" dirty="0" err="1" smtClean="0"/>
              <a:t>Summative</a:t>
            </a:r>
            <a:r>
              <a:rPr lang="de-CH" b="0" baseline="0" dirty="0" smtClean="0"/>
              <a:t> Beurteilung richtet das Augenmerk auf den Leistungsstand der Schülerin, des Schülers nach Abschluss eines längeren Zeitraumes (Teil einer Lerneinheit, Lerneinheit, Semester, Schuljahr). Sie orientiert sich an den Zielsetzungen des Lehrplans und des Unterrichts. Das bedeutet auch, dass die Schülerinnen und Schüler vorher die Kriterien und die Anforderungen kennen müssen.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CH" b="0" baseline="0" dirty="0" smtClean="0"/>
              <a:t>Das Dilemma der formativen und </a:t>
            </a:r>
            <a:r>
              <a:rPr lang="de-CH" b="0" baseline="0" dirty="0" err="1" smtClean="0"/>
              <a:t>summativen</a:t>
            </a:r>
            <a:r>
              <a:rPr lang="de-CH" b="0" baseline="0" dirty="0" smtClean="0"/>
              <a:t> Beurteilung kann auch mit dem LP 21 nicht aufgelöst werden: auf der einen Seite muss die Lehrperson fördern und unterstützen, andrerseits muss sie Qualifikationen erteilen. </a:t>
            </a:r>
          </a:p>
          <a:p>
            <a:endParaRPr lang="de-CH" baseline="0" dirty="0" smtClean="0"/>
          </a:p>
          <a:p>
            <a:r>
              <a:rPr lang="de-CH" b="1" baseline="0" dirty="0" smtClean="0"/>
              <a:t>Kurzzusammenfassung der Hauptfunktionen der Beurteilung </a:t>
            </a:r>
          </a:p>
          <a:p>
            <a:pPr marL="171450" indent="-171450">
              <a:buFont typeface="Symbol" panose="05050102010706020507" pitchFamily="18" charset="2"/>
              <a:buChar char="-"/>
            </a:pPr>
            <a:r>
              <a:rPr lang="de-CH" baseline="0" dirty="0" smtClean="0"/>
              <a:t>Die </a:t>
            </a:r>
            <a:r>
              <a:rPr lang="de-CH" b="1" baseline="0" dirty="0" err="1" smtClean="0"/>
              <a:t>summative</a:t>
            </a:r>
            <a:r>
              <a:rPr lang="de-CH" b="1" baseline="0" dirty="0" smtClean="0"/>
              <a:t> </a:t>
            </a:r>
            <a:r>
              <a:rPr lang="de-CH" baseline="0" dirty="0" smtClean="0"/>
              <a:t>Beurteilung richtet das Augenmerk auf den Leistungsstand der Schülerin oder des Schülers nach Abschluss eines längeren Zeitraums (Lerneinheit, Semester, Schuljahr).</a:t>
            </a:r>
          </a:p>
          <a:p>
            <a:pPr marL="171450" indent="-171450">
              <a:buFont typeface="Symbol" panose="05050102010706020507" pitchFamily="18" charset="2"/>
              <a:buChar char="-"/>
            </a:pPr>
            <a:r>
              <a:rPr lang="de-CH" baseline="0" dirty="0" smtClean="0"/>
              <a:t>Die </a:t>
            </a:r>
            <a:r>
              <a:rPr lang="de-CH" b="1" baseline="0" dirty="0" smtClean="0"/>
              <a:t>formative</a:t>
            </a:r>
            <a:r>
              <a:rPr lang="de-CH" baseline="0" dirty="0" smtClean="0"/>
              <a:t> Beurteilung richtet das Augenmerk auf die Einschätzung des Lernstandes der einzelnen Schülerin, des einzelnen Schülers, die Beobachtung (auch Rückmeldung) von Fortschritten und Problemen in ihrem individuellen Lernprozess. </a:t>
            </a:r>
          </a:p>
          <a:p>
            <a:pPr marL="171450" indent="-171450">
              <a:buFont typeface="Symbol" panose="05050102010706020507" pitchFamily="18" charset="2"/>
              <a:buChar char="-"/>
            </a:pPr>
            <a:r>
              <a:rPr lang="de-CH" baseline="0" dirty="0" smtClean="0"/>
              <a:t>Die </a:t>
            </a:r>
            <a:r>
              <a:rPr lang="de-CH" b="1" baseline="0" dirty="0" smtClean="0"/>
              <a:t>prognostische </a:t>
            </a:r>
            <a:r>
              <a:rPr lang="de-CH" b="0" baseline="0" dirty="0" smtClean="0"/>
              <a:t>Beurteilung</a:t>
            </a:r>
            <a:r>
              <a:rPr lang="de-CH" baseline="0" dirty="0" smtClean="0"/>
              <a:t> ist für Laufbahnentscheide (Promotion, Selektion, Beruf- und Schulwahl) von Bedeutung. Sie stützt sich ab auf Ergebnisse der </a:t>
            </a:r>
            <a:r>
              <a:rPr lang="de-CH" baseline="0" dirty="0" err="1" smtClean="0"/>
              <a:t>summativen</a:t>
            </a:r>
            <a:r>
              <a:rPr lang="de-CH" baseline="0" dirty="0" smtClean="0"/>
              <a:t> Beurteilungen und bezieht im Sinne einer ganzheitlichen Beurteilung Elemente der formativen Beurteilung und überfachlichen Kompetenzen mit ein. </a:t>
            </a:r>
          </a:p>
          <a:p>
            <a:endParaRPr lang="de-CH" b="0" baseline="0" dirty="0" smtClean="0"/>
          </a:p>
        </p:txBody>
      </p:sp>
      <p:sp>
        <p:nvSpPr>
          <p:cNvPr id="4" name="Foliennummernplatzhalter 3"/>
          <p:cNvSpPr>
            <a:spLocks noGrp="1"/>
          </p:cNvSpPr>
          <p:nvPr>
            <p:ph type="sldNum" sz="quarter" idx="10"/>
          </p:nvPr>
        </p:nvSpPr>
        <p:spPr/>
        <p:txBody>
          <a:bodyPr/>
          <a:lstStyle/>
          <a:p>
            <a:fld id="{2343BE13-123B-4558-AE26-0B8CF8061EC5}" type="slidenum">
              <a:rPr lang="de-CH" smtClean="0"/>
              <a:t>23</a:t>
            </a:fld>
            <a:endParaRPr lang="de-CH" dirty="0"/>
          </a:p>
        </p:txBody>
      </p:sp>
    </p:spTree>
    <p:extLst>
      <p:ext uri="{BB962C8B-B14F-4D97-AF65-F5344CB8AC3E}">
        <p14:creationId xmlns:p14="http://schemas.microsoft.com/office/powerpoint/2010/main" val="4063189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smtClean="0"/>
              <a:t>Die Beurteilung einer Lerneinheit setzt sich aus prozess-, produkt- und testbasierten Beurteilungsanlässen zusammen.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smtClean="0"/>
              <a:t>Diese Folie zeigt ein</a:t>
            </a:r>
            <a:r>
              <a:rPr lang="de-CH" baseline="0" dirty="0" smtClean="0"/>
              <a:t> </a:t>
            </a:r>
            <a:r>
              <a:rPr lang="de-CH" dirty="0" smtClean="0"/>
              <a:t>Beispiel, wie in einer Unterrichtseinheit</a:t>
            </a:r>
            <a:r>
              <a:rPr lang="de-CH" baseline="0" dirty="0" smtClean="0"/>
              <a:t> nicht nur das Endprodukt beurteilt wird. Die Leistungsbeurteilung (mit formativen und </a:t>
            </a:r>
            <a:r>
              <a:rPr lang="de-CH" baseline="0" dirty="0" err="1" smtClean="0"/>
              <a:t>summativen</a:t>
            </a:r>
            <a:r>
              <a:rPr lang="de-CH" baseline="0" dirty="0" smtClean="0"/>
              <a:t> Elementen) wird stärker in den Lernprozess verlagert. Ausgangspunkt ist bei dieser Unterrichtseinheit eine </a:t>
            </a:r>
            <a:r>
              <a:rPr lang="de-CH" baseline="0" dirty="0" err="1" smtClean="0"/>
              <a:t>Lernstandserfassung</a:t>
            </a:r>
            <a:r>
              <a:rPr lang="de-CH"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smtClean="0"/>
              <a:t>Im aufgeführten Beispiel ist eine «Präsentation» eingebaut. In Präsentationen können beispielsweise auch gut «methodische Kompetenzen» gezeigt und auch beurteilt werden.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CH" sz="1200" dirty="0" smtClean="0"/>
              <a:t>Eine</a:t>
            </a:r>
            <a:r>
              <a:rPr lang="de-CH" sz="1200" baseline="0" dirty="0" smtClean="0"/>
              <a:t> Zeugnisnote</a:t>
            </a:r>
            <a:r>
              <a:rPr lang="de-CH" sz="1200" dirty="0" smtClean="0"/>
              <a:t> ist</a:t>
            </a:r>
            <a:r>
              <a:rPr lang="de-CH" sz="1200" baseline="0" dirty="0" smtClean="0"/>
              <a:t> schliesslich </a:t>
            </a:r>
            <a:r>
              <a:rPr lang="de-CH" sz="1200" dirty="0" smtClean="0"/>
              <a:t>eine </a:t>
            </a:r>
            <a:r>
              <a:rPr lang="de-CH" sz="1200" b="1" dirty="0" smtClean="0">
                <a:solidFill>
                  <a:srgbClr val="0070C0"/>
                </a:solidFill>
              </a:rPr>
              <a:t>Gesamtbeurteilung</a:t>
            </a:r>
            <a:r>
              <a:rPr lang="de-CH" sz="1200" dirty="0" smtClean="0"/>
              <a:t>, die sich aus </a:t>
            </a:r>
            <a:r>
              <a:rPr lang="de-CH" sz="1200" b="1" dirty="0" smtClean="0">
                <a:solidFill>
                  <a:srgbClr val="0070C0"/>
                </a:solidFill>
              </a:rPr>
              <a:t>prozess-, produkt- und testbasierten Beurteilungsanlässen</a:t>
            </a:r>
            <a:r>
              <a:rPr lang="de-CH" sz="1200" dirty="0" smtClean="0"/>
              <a:t> zusammensetzt. </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de-CH" sz="1200" dirty="0" smtClean="0"/>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CH" sz="1200" b="1" baseline="0" dirty="0" smtClean="0"/>
              <a:t>Wahl der Bezugsnorm der Beurteilung</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CH" sz="1200" baseline="0" dirty="0" smtClean="0"/>
              <a:t>Die Umsetzung des LP21 mit der Ausrichtung auf Kompetenzen wird erleichtert, wenn die Förderung der Schülerinnen und Schüler in den Vordergrund gestellt wird und man sich verstärkt an der sachlich </a:t>
            </a:r>
            <a:r>
              <a:rPr lang="de-CH" sz="1200" baseline="0" dirty="0" err="1" smtClean="0"/>
              <a:t>kriterialen</a:t>
            </a:r>
            <a:r>
              <a:rPr lang="de-CH" sz="1200" baseline="0" dirty="0" smtClean="0"/>
              <a:t> (Lernziele) und weniger an der sozialen Bezugsnorm (Klasse) orientiert. </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de-CH"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CH" sz="1000" dirty="0" smtClean="0"/>
              <a:t>Bezug</a:t>
            </a:r>
            <a:r>
              <a:rPr lang="de-CH" sz="1000" baseline="0" dirty="0" smtClean="0"/>
              <a:t> zum Beurteilungsreglement RB 10.1135 </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de-CH" sz="1000" baseline="0" dirty="0" smtClean="0"/>
          </a:p>
          <a:p>
            <a:r>
              <a:rPr lang="de-CH" sz="1000" b="1" kern="1200" dirty="0" smtClean="0">
                <a:solidFill>
                  <a:schemeClr val="tx1"/>
                </a:solidFill>
                <a:effectLst/>
                <a:latin typeface="+mn-lt"/>
                <a:ea typeface="+mn-ea"/>
                <a:cs typeface="+mn-cs"/>
              </a:rPr>
              <a:t>Artikel 3</a:t>
            </a:r>
            <a:r>
              <a:rPr lang="de-CH" sz="1000" b="0" kern="1200" dirty="0" smtClean="0">
                <a:solidFill>
                  <a:schemeClr val="tx1"/>
                </a:solidFill>
                <a:effectLst/>
                <a:latin typeface="+mn-lt"/>
                <a:ea typeface="+mn-ea"/>
                <a:cs typeface="+mn-cs"/>
              </a:rPr>
              <a:t> </a:t>
            </a:r>
            <a:r>
              <a:rPr lang="de-CH" sz="1000" b="1" kern="1200" dirty="0" smtClean="0">
                <a:solidFill>
                  <a:schemeClr val="tx1"/>
                </a:solidFill>
                <a:effectLst/>
                <a:latin typeface="+mn-lt"/>
                <a:ea typeface="+mn-ea"/>
                <a:cs typeface="+mn-cs"/>
              </a:rPr>
              <a:t>	</a:t>
            </a:r>
            <a:r>
              <a:rPr lang="de-CH" sz="1000" kern="1200" dirty="0" smtClean="0">
                <a:solidFill>
                  <a:schemeClr val="tx1"/>
                </a:solidFill>
                <a:effectLst/>
                <a:latin typeface="+mn-lt"/>
                <a:ea typeface="+mn-ea"/>
                <a:cs typeface="+mn-cs"/>
              </a:rPr>
              <a:t>Grundsatz</a:t>
            </a:r>
          </a:p>
          <a:p>
            <a:r>
              <a:rPr lang="de-CH" sz="1000" kern="1200" baseline="30000" dirty="0" smtClean="0">
                <a:solidFill>
                  <a:schemeClr val="tx1"/>
                </a:solidFill>
                <a:effectLst/>
                <a:latin typeface="+mn-lt"/>
                <a:ea typeface="+mn-ea"/>
                <a:cs typeface="+mn-cs"/>
              </a:rPr>
              <a:t>1</a:t>
            </a:r>
            <a:r>
              <a:rPr lang="de-CH" sz="1000" kern="1200" dirty="0" smtClean="0">
                <a:solidFill>
                  <a:schemeClr val="tx1"/>
                </a:solidFill>
                <a:effectLst/>
                <a:latin typeface="+mn-lt"/>
                <a:ea typeface="+mn-ea"/>
                <a:cs typeface="+mn-cs"/>
              </a:rPr>
              <a:t> Die Beurteilung unterstützt das Lernen, die Persönlichkeitsentwicklung und die Laufbahnentscheide. </a:t>
            </a:r>
          </a:p>
          <a:p>
            <a:r>
              <a:rPr lang="de-CH" sz="1000" kern="1200" baseline="30000" dirty="0" smtClean="0">
                <a:solidFill>
                  <a:schemeClr val="tx1"/>
                </a:solidFill>
                <a:effectLst/>
                <a:latin typeface="+mn-lt"/>
                <a:ea typeface="+mn-ea"/>
                <a:cs typeface="+mn-cs"/>
              </a:rPr>
              <a:t>2</a:t>
            </a:r>
            <a:r>
              <a:rPr lang="de-CH" sz="1000" kern="1200" dirty="0" smtClean="0">
                <a:solidFill>
                  <a:schemeClr val="tx1"/>
                </a:solidFill>
                <a:effectLst/>
                <a:latin typeface="+mn-lt"/>
                <a:ea typeface="+mn-ea"/>
                <a:cs typeface="+mn-cs"/>
              </a:rPr>
              <a:t> Die Schülerinnen und Schüler werden ganzheitlich beurteilt. </a:t>
            </a:r>
          </a:p>
          <a:p>
            <a:r>
              <a:rPr lang="de-CH" sz="1000" kern="1200" baseline="30000" dirty="0" smtClean="0">
                <a:solidFill>
                  <a:schemeClr val="tx1"/>
                </a:solidFill>
                <a:effectLst/>
                <a:latin typeface="+mn-lt"/>
                <a:ea typeface="+mn-ea"/>
                <a:cs typeface="+mn-cs"/>
              </a:rPr>
              <a:t>3</a:t>
            </a:r>
            <a:r>
              <a:rPr lang="de-CH" sz="1000" kern="1200" dirty="0" smtClean="0">
                <a:solidFill>
                  <a:schemeClr val="tx1"/>
                </a:solidFill>
                <a:effectLst/>
                <a:latin typeface="+mn-lt"/>
                <a:ea typeface="+mn-ea"/>
                <a:cs typeface="+mn-cs"/>
              </a:rPr>
              <a:t> Die ganzheitliche Beurteilung ergibt sich insgesamt aus: </a:t>
            </a:r>
          </a:p>
          <a:p>
            <a:r>
              <a:rPr lang="de-CH" sz="1000" kern="1200" dirty="0" smtClean="0">
                <a:solidFill>
                  <a:schemeClr val="tx1"/>
                </a:solidFill>
                <a:effectLst/>
                <a:latin typeface="+mn-lt"/>
                <a:ea typeface="+mn-ea"/>
                <a:cs typeface="+mn-cs"/>
              </a:rPr>
              <a:t>a) den Beurteilungen im Unterricht, namentlich aus den Rückmeldungen der Lehrperson auf Lernprozesse und Lernerfolg, aus den mündlichen und schriftlichen Prüfungen und anderer beurteilten Arbeiten; </a:t>
            </a:r>
          </a:p>
          <a:p>
            <a:r>
              <a:rPr lang="de-CH" sz="1000" kern="1200" dirty="0" smtClean="0">
                <a:solidFill>
                  <a:schemeClr val="tx1"/>
                </a:solidFill>
                <a:effectLst/>
                <a:latin typeface="+mn-lt"/>
                <a:ea typeface="+mn-ea"/>
                <a:cs typeface="+mn-cs"/>
              </a:rPr>
              <a:t>….</a:t>
            </a:r>
          </a:p>
          <a:p>
            <a:endParaRPr lang="de-CH" sz="1000" kern="1200" dirty="0" smtClean="0">
              <a:solidFill>
                <a:schemeClr val="tx1"/>
              </a:solidFill>
              <a:effectLst/>
              <a:latin typeface="+mn-lt"/>
              <a:ea typeface="+mn-ea"/>
              <a:cs typeface="+mn-cs"/>
            </a:endParaRPr>
          </a:p>
          <a:p>
            <a:r>
              <a:rPr lang="de-CH" sz="1200" b="1" kern="1200" dirty="0" smtClean="0">
                <a:solidFill>
                  <a:schemeClr val="tx1"/>
                </a:solidFill>
                <a:effectLst/>
                <a:latin typeface="+mn-lt"/>
                <a:ea typeface="+mn-ea"/>
                <a:cs typeface="+mn-cs"/>
              </a:rPr>
              <a:t>Artikel 16	</a:t>
            </a:r>
            <a:r>
              <a:rPr lang="de-CH" sz="1200" kern="1200" dirty="0" smtClean="0">
                <a:solidFill>
                  <a:schemeClr val="tx1"/>
                </a:solidFill>
                <a:effectLst/>
                <a:latin typeface="+mn-lt"/>
                <a:ea typeface="+mn-ea"/>
                <a:cs typeface="+mn-cs"/>
              </a:rPr>
              <a:t>Methodische Kompetenzen</a:t>
            </a:r>
          </a:p>
          <a:p>
            <a:r>
              <a:rPr lang="de-CH" sz="1200" kern="1200" dirty="0" smtClean="0">
                <a:solidFill>
                  <a:schemeClr val="tx1"/>
                </a:solidFill>
                <a:effectLst/>
                <a:latin typeface="+mn-lt"/>
                <a:ea typeface="+mn-ea"/>
                <a:cs typeface="+mn-cs"/>
              </a:rPr>
              <a:t>Die methodischen Kompetenzen werden mit dem fachlichen Lernen verknüpft und fliessen in die Beurteilung der fachlichen Kompetenzen ein. </a:t>
            </a:r>
          </a:p>
          <a:p>
            <a:endParaRPr lang="de-CH" sz="10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de-CH" sz="1200" baseline="0" dirty="0" smtClean="0"/>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de-CH" sz="1200" dirty="0" smtClean="0"/>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de-CH" sz="1200" dirty="0" smtClean="0"/>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de-CH" sz="1200" baseline="0" dirty="0" smtClean="0"/>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de-CH"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p:txBody>
      </p:sp>
      <p:sp>
        <p:nvSpPr>
          <p:cNvPr id="4" name="Foliennummernplatzhalter 3"/>
          <p:cNvSpPr>
            <a:spLocks noGrp="1"/>
          </p:cNvSpPr>
          <p:nvPr>
            <p:ph type="sldNum" sz="quarter" idx="10"/>
          </p:nvPr>
        </p:nvSpPr>
        <p:spPr/>
        <p:txBody>
          <a:bodyPr/>
          <a:lstStyle/>
          <a:p>
            <a:fld id="{80D8C9D2-A4D5-43CE-A0D4-D7E0CB9F6A2D}" type="slidenum">
              <a:rPr lang="de-CH" smtClean="0"/>
              <a:t>24</a:t>
            </a:fld>
            <a:endParaRPr lang="de-CH" dirty="0"/>
          </a:p>
        </p:txBody>
      </p:sp>
    </p:spTree>
    <p:extLst>
      <p:ext uri="{BB962C8B-B14F-4D97-AF65-F5344CB8AC3E}">
        <p14:creationId xmlns:p14="http://schemas.microsoft.com/office/powerpoint/2010/main" val="2359299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Symbol" panose="05050102010706020507" pitchFamily="18" charset="2"/>
              <a:buNone/>
            </a:pPr>
            <a:r>
              <a:rPr lang="de-CH" dirty="0" smtClean="0"/>
              <a:t>Die Beurteilung einer Lerneinheit setzt sich aus prozess-, produkt- und testbasierten Beurteilungsanlässen zusammen.</a:t>
            </a:r>
          </a:p>
          <a:p>
            <a:pPr marL="0" indent="0">
              <a:buFont typeface="Symbol" panose="05050102010706020507" pitchFamily="18" charset="2"/>
              <a:buNone/>
            </a:pPr>
            <a:endParaRPr lang="de-CH" dirty="0" smtClean="0"/>
          </a:p>
          <a:p>
            <a:pPr marL="0" indent="0">
              <a:buFont typeface="Symbol" panose="05050102010706020507" pitchFamily="18" charset="2"/>
              <a:buNone/>
            </a:pPr>
            <a:r>
              <a:rPr lang="de-CH" dirty="0" smtClean="0"/>
              <a:t>Auf dieser Folie</a:t>
            </a:r>
            <a:r>
              <a:rPr lang="de-CH" baseline="0" dirty="0" smtClean="0"/>
              <a:t> werden verschiedene Beurteilungsanlässe zu formativen und </a:t>
            </a:r>
            <a:r>
              <a:rPr lang="de-CH" baseline="0" dirty="0" err="1" smtClean="0"/>
              <a:t>summativen</a:t>
            </a:r>
            <a:r>
              <a:rPr lang="de-CH" baseline="0" dirty="0" smtClean="0"/>
              <a:t> Elementen der Beurteilung aufgeführt (nicht abschliessend). </a:t>
            </a:r>
            <a:endParaRPr lang="de-CH" dirty="0" smtClean="0"/>
          </a:p>
          <a:p>
            <a:pPr marL="342900" indent="-342900">
              <a:buFont typeface="Symbol" panose="05050102010706020507" pitchFamily="18" charset="2"/>
              <a:buChar char="-"/>
            </a:pPr>
            <a:endParaRPr lang="de-CH" dirty="0" smtClean="0"/>
          </a:p>
          <a:p>
            <a:pPr marL="0" indent="0">
              <a:buFont typeface="Symbol" panose="05050102010706020507" pitchFamily="18" charset="2"/>
              <a:buNone/>
            </a:pPr>
            <a:endParaRPr lang="de-CH" dirty="0" smtClean="0"/>
          </a:p>
        </p:txBody>
      </p:sp>
      <p:sp>
        <p:nvSpPr>
          <p:cNvPr id="4" name="Foliennummernplatzhalter 3"/>
          <p:cNvSpPr>
            <a:spLocks noGrp="1"/>
          </p:cNvSpPr>
          <p:nvPr>
            <p:ph type="sldNum" sz="quarter" idx="10"/>
          </p:nvPr>
        </p:nvSpPr>
        <p:spPr/>
        <p:txBody>
          <a:bodyPr/>
          <a:lstStyle/>
          <a:p>
            <a:fld id="{80D8C9D2-A4D5-43CE-A0D4-D7E0CB9F6A2D}" type="slidenum">
              <a:rPr lang="de-CH" smtClean="0"/>
              <a:t>25</a:t>
            </a:fld>
            <a:endParaRPr lang="de-CH" dirty="0"/>
          </a:p>
        </p:txBody>
      </p:sp>
    </p:spTree>
    <p:extLst>
      <p:ext uri="{BB962C8B-B14F-4D97-AF65-F5344CB8AC3E}">
        <p14:creationId xmlns:p14="http://schemas.microsoft.com/office/powerpoint/2010/main" val="3337043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26</a:t>
            </a:fld>
            <a:endParaRPr lang="de-CH" dirty="0"/>
          </a:p>
        </p:txBody>
      </p:sp>
    </p:spTree>
    <p:extLst>
      <p:ext uri="{BB962C8B-B14F-4D97-AF65-F5344CB8AC3E}">
        <p14:creationId xmlns:p14="http://schemas.microsoft.com/office/powerpoint/2010/main" val="1757612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Auf dieser Folie sehen</a:t>
            </a:r>
            <a:r>
              <a:rPr lang="de-CH" sz="1200" kern="1200" baseline="0" dirty="0" smtClean="0">
                <a:solidFill>
                  <a:schemeClr val="tx1"/>
                </a:solidFill>
                <a:effectLst/>
                <a:latin typeface="+mn-lt"/>
                <a:ea typeface="+mn-ea"/>
                <a:cs typeface="+mn-cs"/>
              </a:rPr>
              <a:t> Sie, wie der Lehrplan 21 im Kanton Uri eingeführt wird, bzw. wie die Schulen und Lehrpersonen darauf vorbereitet werden. </a:t>
            </a:r>
            <a:endParaRPr lang="de-CH" sz="1200" kern="1200" dirty="0" smtClean="0">
              <a:solidFill>
                <a:schemeClr val="tx1"/>
              </a:solidFill>
              <a:effectLst/>
              <a:latin typeface="+mn-lt"/>
              <a:ea typeface="+mn-ea"/>
              <a:cs typeface="+mn-cs"/>
            </a:endParaRPr>
          </a:p>
          <a:p>
            <a:pPr lvl="0"/>
            <a:endParaRPr lang="de-CH" sz="1200" kern="1200" dirty="0" smtClean="0">
              <a:solidFill>
                <a:schemeClr val="tx1"/>
              </a:solidFill>
              <a:effectLst/>
              <a:latin typeface="+mn-lt"/>
              <a:ea typeface="+mn-ea"/>
              <a:cs typeface="+mn-cs"/>
            </a:endParaRPr>
          </a:p>
          <a:p>
            <a:pPr lvl="0"/>
            <a:r>
              <a:rPr lang="de-CH" sz="1200" kern="1200" dirty="0" smtClean="0">
                <a:solidFill>
                  <a:schemeClr val="tx1"/>
                </a:solidFill>
                <a:effectLst/>
                <a:latin typeface="+mn-lt"/>
                <a:ea typeface="+mn-ea"/>
                <a:cs typeface="+mn-cs"/>
              </a:rPr>
              <a:t>Die Schulleitungen haben eine zentrale Rolle. Sie leiten den Prozess der Einführung an ihrer Schule. Dafür haben sie eine Weiterbildung besucht. Die SL werden während zwei Jahren von einem Coach begleitet. </a:t>
            </a:r>
          </a:p>
          <a:p>
            <a:pPr lvl="0"/>
            <a:r>
              <a:rPr lang="de-CH" sz="1200" kern="1200" dirty="0" smtClean="0">
                <a:solidFill>
                  <a:schemeClr val="tx1"/>
                </a:solidFill>
                <a:effectLst/>
                <a:latin typeface="+mn-lt"/>
                <a:ea typeface="+mn-ea"/>
                <a:cs typeface="+mn-cs"/>
              </a:rPr>
              <a:t>Zusätzlich bildeten sich rund 40 amtierende Lehrpersonen des Kantons Uri zu Kaderlehrpersonen weiter. Diese Kader-LP gestalten zusammen mit den Dozenten der PHSZ die Weiterbildung für die Lehrpersonen. So ist ein enger Praxisbezug gewährleistet.</a:t>
            </a:r>
          </a:p>
          <a:p>
            <a:pPr lvl="0"/>
            <a:r>
              <a:rPr lang="de-CH" sz="1200" kern="1200" dirty="0" smtClean="0">
                <a:solidFill>
                  <a:schemeClr val="tx1"/>
                </a:solidFill>
                <a:effectLst/>
                <a:latin typeface="+mn-lt"/>
                <a:ea typeface="+mn-ea"/>
                <a:cs typeface="+mn-cs"/>
              </a:rPr>
              <a:t>Im Schuljahr 2016/17</a:t>
            </a:r>
            <a:r>
              <a:rPr lang="de-CH" sz="1200" kern="1200" baseline="0" dirty="0" smtClean="0">
                <a:solidFill>
                  <a:schemeClr val="tx1"/>
                </a:solidFill>
                <a:effectLst/>
                <a:latin typeface="+mn-lt"/>
                <a:ea typeface="+mn-ea"/>
                <a:cs typeface="+mn-cs"/>
              </a:rPr>
              <a:t> haben alle Lehrpersonen des Kantons Uri einen</a:t>
            </a:r>
            <a:r>
              <a:rPr lang="de-CH" sz="1200" kern="1200" dirty="0" smtClean="0">
                <a:solidFill>
                  <a:schemeClr val="tx1"/>
                </a:solidFill>
                <a:effectLst/>
                <a:latin typeface="+mn-lt"/>
                <a:ea typeface="+mn-ea"/>
                <a:cs typeface="+mn-cs"/>
              </a:rPr>
              <a:t> Grundkurs besucht. </a:t>
            </a:r>
          </a:p>
          <a:p>
            <a:pPr lvl="0"/>
            <a:r>
              <a:rPr lang="de-CH" sz="1200" kern="1200" dirty="0" smtClean="0">
                <a:solidFill>
                  <a:schemeClr val="tx1"/>
                </a:solidFill>
                <a:effectLst/>
                <a:latin typeface="+mn-lt"/>
                <a:ea typeface="+mn-ea"/>
                <a:cs typeface="+mn-cs"/>
              </a:rPr>
              <a:t>Gleichzeitig haben im Schuljahr 2016/17 an der Schule vor Ort interne Veranstaltungen mit Fokus auf den LP 21 stattgefunden.</a:t>
            </a:r>
          </a:p>
          <a:p>
            <a:pPr lvl="0"/>
            <a:r>
              <a:rPr lang="de-CH" sz="1200" kern="1200" dirty="0" smtClean="0">
                <a:solidFill>
                  <a:schemeClr val="tx1"/>
                </a:solidFill>
                <a:effectLst/>
                <a:latin typeface="+mn-lt"/>
                <a:ea typeface="+mn-ea"/>
                <a:cs typeface="+mn-cs"/>
              </a:rPr>
              <a:t>Im Schuljahr 2017/18 besuchen alle Lehrpersonen einen Vertiefungskurs.</a:t>
            </a:r>
            <a:r>
              <a:rPr lang="de-CH" sz="1200" kern="1200" baseline="0" dirty="0" smtClean="0">
                <a:solidFill>
                  <a:schemeClr val="tx1"/>
                </a:solidFill>
                <a:effectLst/>
                <a:latin typeface="+mn-lt"/>
                <a:ea typeface="+mn-ea"/>
                <a:cs typeface="+mn-cs"/>
              </a:rPr>
              <a:t> </a:t>
            </a:r>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Gleichzeitig werden auch im Schuljahr 2017/18 und in den darauffolgenden Schuljahren schulinterne Veranstaltungen zum LP 21 stattfinden.</a:t>
            </a:r>
          </a:p>
          <a:p>
            <a:r>
              <a:rPr lang="de-CH" sz="1200" kern="1200" dirty="0" smtClean="0">
                <a:solidFill>
                  <a:schemeClr val="tx1"/>
                </a:solidFill>
                <a:effectLst/>
                <a:latin typeface="+mn-lt"/>
                <a:ea typeface="+mn-ea"/>
                <a:cs typeface="+mn-cs"/>
              </a:rPr>
              <a:t>Ab Schuljahr 2018/19 werden den Lehrpersonen weiter Vertiefungskurse zur individuellen Weiterbildung angeboten. Diese sind dann freiwillig. </a:t>
            </a:r>
          </a:p>
          <a:p>
            <a:r>
              <a:rPr lang="de-CH" sz="1200" kern="1200" dirty="0" smtClean="0">
                <a:solidFill>
                  <a:schemeClr val="tx1"/>
                </a:solidFill>
                <a:effectLst/>
                <a:latin typeface="+mn-lt"/>
                <a:ea typeface="+mn-ea"/>
                <a:cs typeface="+mn-cs"/>
              </a:rPr>
              <a:t>Der Modullehrplan Medien und Informatik wird erst auf das Schuljahr 2019/20 in Kraft gesetzt. </a:t>
            </a:r>
          </a:p>
          <a:p>
            <a:r>
              <a:rPr lang="de-CH" sz="1200" kern="1200" dirty="0" smtClean="0">
                <a:solidFill>
                  <a:schemeClr val="tx1"/>
                </a:solidFill>
                <a:effectLst/>
                <a:latin typeface="+mn-lt"/>
                <a:ea typeface="+mn-ea"/>
                <a:cs typeface="+mn-cs"/>
              </a:rPr>
              <a:t>Da der Modullehrplan einige neue Aspekte umfasst, vor allem im Bereich Informatik, werden in diesem Bereich ebenfalls Weiterbildungen nötig sein. </a:t>
            </a:r>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27</a:t>
            </a:fld>
            <a:endParaRPr lang="de-CH" dirty="0"/>
          </a:p>
        </p:txBody>
      </p:sp>
    </p:spTree>
    <p:extLst>
      <p:ext uri="{BB962C8B-B14F-4D97-AF65-F5344CB8AC3E}">
        <p14:creationId xmlns:p14="http://schemas.microsoft.com/office/powerpoint/2010/main" val="866615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4</a:t>
            </a:fld>
            <a:endParaRPr lang="de-CH" dirty="0"/>
          </a:p>
        </p:txBody>
      </p:sp>
    </p:spTree>
    <p:extLst>
      <p:ext uri="{BB962C8B-B14F-4D97-AF65-F5344CB8AC3E}">
        <p14:creationId xmlns:p14="http://schemas.microsoft.com/office/powerpoint/2010/main" val="399883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Die Stimmbürgerinnen</a:t>
            </a:r>
            <a:r>
              <a:rPr lang="de-CH" baseline="0" dirty="0" smtClean="0"/>
              <a:t> und Stimmbürger haben 2006 mit grosser Mehrheit den Artikel 62 Abs. 4 der Bundesverfassung angenommen. Dieser verpflichtet alle Kantone, die Ziele der Bildungsstufen zu harmonisieren.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smtClean="0"/>
              <a:t>Um diesen Auftrag umzusetzen, müssen alle Kantone ihre Lehrpläne überarbeiten. Die 21 deutsch- und mehrsprachigen Kantone haben sich dafür entschieden, dies gemeinsam zu tun und haben das Projekt Lehrplan 21 lanciert. Das ist also die politische Legitimation für die Erarbeitung des Lehrplans 21.</a:t>
            </a:r>
          </a:p>
          <a:p>
            <a:endParaRPr lang="de-CH" dirty="0" smtClean="0"/>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5</a:t>
            </a:fld>
            <a:endParaRPr lang="de-CH" dirty="0"/>
          </a:p>
        </p:txBody>
      </p:sp>
    </p:spTree>
    <p:extLst>
      <p:ext uri="{BB962C8B-B14F-4D97-AF65-F5344CB8AC3E}">
        <p14:creationId xmlns:p14="http://schemas.microsoft.com/office/powerpoint/2010/main" val="4008888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smtClean="0">
                <a:solidFill>
                  <a:srgbClr val="000000"/>
                </a:solidFill>
              </a:rPr>
              <a:t>Wie die vorherige Folie gezeigt hat, müssen die Sprachregionen eine Harmonisierung des </a:t>
            </a:r>
            <a:r>
              <a:rPr lang="de-DE" sz="1200" dirty="0" smtClean="0">
                <a:solidFill>
                  <a:srgbClr val="000000"/>
                </a:solidFill>
              </a:rPr>
              <a:t>Schulwesens im Bereich des Schuleintrittsalters und der Schulpflicht, der Dauer und Ziele der Bildungsstufen und von deren Übergängen sowie der Anerkennung von Abschlüssen regeln</a:t>
            </a:r>
            <a:r>
              <a:rPr lang="de-CH" sz="1200" dirty="0" smtClean="0">
                <a:solidFill>
                  <a:srgbClr val="00000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smtClean="0">
                <a:solidFill>
                  <a:srgbClr val="000000"/>
                </a:solidFill>
              </a:rPr>
              <a:t>Die Westschweiz hat ihre Hausaufgaben mit dem Plan </a:t>
            </a:r>
            <a:r>
              <a:rPr lang="de-CH" sz="1200" dirty="0" err="1" smtClean="0">
                <a:solidFill>
                  <a:srgbClr val="000000"/>
                </a:solidFill>
              </a:rPr>
              <a:t>d’études</a:t>
            </a:r>
            <a:r>
              <a:rPr lang="de-CH" sz="1200" dirty="0" smtClean="0">
                <a:solidFill>
                  <a:srgbClr val="000000"/>
                </a:solidFill>
              </a:rPr>
              <a:t> </a:t>
            </a:r>
            <a:r>
              <a:rPr lang="de-CH" sz="1200" dirty="0" err="1" smtClean="0">
                <a:solidFill>
                  <a:srgbClr val="000000"/>
                </a:solidFill>
              </a:rPr>
              <a:t>romand</a:t>
            </a:r>
            <a:r>
              <a:rPr lang="de-CH" sz="1200" dirty="0" smtClean="0">
                <a:solidFill>
                  <a:srgbClr val="000000"/>
                </a:solidFill>
              </a:rPr>
              <a:t> (PER) schon gemacht. </a:t>
            </a:r>
            <a:r>
              <a:rPr lang="de-DE" sz="1200" dirty="0" smtClean="0">
                <a:solidFill>
                  <a:srgbClr val="000000"/>
                </a:solidFill>
              </a:rPr>
              <a:t>Seit dem Schuljahr 2014/2015 werden alle Schülerinnen und Schüler der obligatorischen Schule in der Westschweiz nach dem PER unterrichtet.</a:t>
            </a:r>
          </a:p>
          <a:p>
            <a:endParaRPr lang="de-CH" baseline="0" dirty="0" smtClean="0"/>
          </a:p>
          <a:p>
            <a:pPr defTabSz="882213"/>
            <a:r>
              <a:rPr lang="de-DE" sz="1200" dirty="0" smtClean="0">
                <a:solidFill>
                  <a:srgbClr val="000000"/>
                </a:solidFill>
              </a:rPr>
              <a:t>Im Tessin wurde ein neuer, kompetenzorientierter</a:t>
            </a:r>
            <a:r>
              <a:rPr lang="de-DE" sz="1200" baseline="0" dirty="0" smtClean="0">
                <a:solidFill>
                  <a:srgbClr val="000000"/>
                </a:solidFill>
              </a:rPr>
              <a:t> Lehrplan erarbeitet (Piano di </a:t>
            </a:r>
            <a:r>
              <a:rPr lang="de-DE" sz="1200" baseline="0" dirty="0" err="1" smtClean="0">
                <a:solidFill>
                  <a:srgbClr val="000000"/>
                </a:solidFill>
              </a:rPr>
              <a:t>studio</a:t>
            </a:r>
            <a:r>
              <a:rPr lang="de-DE" sz="1200" baseline="0" dirty="0" smtClean="0">
                <a:solidFill>
                  <a:srgbClr val="000000"/>
                </a:solidFill>
              </a:rPr>
              <a:t>). Er wurde bereits eingeführt. </a:t>
            </a:r>
            <a:endParaRPr lang="de-DE" sz="1200" dirty="0" smtClean="0">
              <a:solidFill>
                <a:srgbClr val="000000"/>
              </a:solidFill>
            </a:endParaRPr>
          </a:p>
          <a:p>
            <a:pPr defTabSz="882213"/>
            <a:endParaRPr lang="de-DE" sz="1200" dirty="0" smtClean="0">
              <a:solidFill>
                <a:srgbClr val="000000"/>
              </a:solidFill>
            </a:endParaRPr>
          </a:p>
          <a:p>
            <a:pPr defTabSz="882213"/>
            <a:r>
              <a:rPr lang="de-DE" sz="1200" dirty="0" smtClean="0">
                <a:solidFill>
                  <a:srgbClr val="000000"/>
                </a:solidFill>
              </a:rPr>
              <a:t>In der Deutschschweiz wird diese Forderung durch den Lehrplan 21 abgedeckt und der </a:t>
            </a:r>
            <a:r>
              <a:rPr lang="de-DE" sz="1200" dirty="0" err="1" smtClean="0">
                <a:solidFill>
                  <a:srgbClr val="000000"/>
                </a:solidFill>
              </a:rPr>
              <a:t>Grossteil</a:t>
            </a:r>
            <a:r>
              <a:rPr lang="de-DE" sz="1200" dirty="0" smtClean="0">
                <a:solidFill>
                  <a:srgbClr val="000000"/>
                </a:solidFill>
              </a:rPr>
              <a:t> der Kantone hat der Umsetzung zugestimmt </a:t>
            </a:r>
            <a:r>
              <a:rPr lang="de-DE" sz="1200" dirty="0" smtClean="0">
                <a:solidFill>
                  <a:srgbClr val="FF0000"/>
                </a:solidFill>
              </a:rPr>
              <a:t>(noch offen Stand Januar 2017: Aargau, Appenzell IR, Wallis).</a:t>
            </a:r>
            <a:endParaRPr lang="de-CH" sz="1200" dirty="0" smtClean="0">
              <a:solidFill>
                <a:srgbClr val="FF0000"/>
              </a:solidFill>
            </a:endParaRPr>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6</a:t>
            </a:fld>
            <a:endParaRPr lang="de-CH" dirty="0"/>
          </a:p>
        </p:txBody>
      </p:sp>
    </p:spTree>
    <p:extLst>
      <p:ext uri="{BB962C8B-B14F-4D97-AF65-F5344CB8AC3E}">
        <p14:creationId xmlns:p14="http://schemas.microsoft.com/office/powerpoint/2010/main" val="3482114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Vorteile des LP21:</a:t>
            </a:r>
          </a:p>
          <a:p>
            <a:pPr marL="171450" indent="-171450">
              <a:buFontTx/>
              <a:buChar char="-"/>
            </a:pPr>
            <a:r>
              <a:rPr lang="de-CH" baseline="0" dirty="0" smtClean="0"/>
              <a:t>Gemeinsame Arbeit kostet weniger.</a:t>
            </a:r>
          </a:p>
          <a:p>
            <a:pPr marL="171450" indent="-171450">
              <a:buFontTx/>
              <a:buChar char="-"/>
            </a:pPr>
            <a:r>
              <a:rPr lang="de-CH" baseline="0" dirty="0" smtClean="0"/>
              <a:t>Für Familien hat es den Vorteil, dass sich bei einem Umzug in einen anderen Kanton die Kinder künftig schneller zurechtfinden.</a:t>
            </a:r>
          </a:p>
          <a:p>
            <a:pPr marL="171450" indent="-171450">
              <a:buFontTx/>
              <a:buChar char="-"/>
            </a:pPr>
            <a:r>
              <a:rPr lang="de-CH" baseline="0" dirty="0" smtClean="0"/>
              <a:t>Lehrmittelverlage: wir werden mehr Lehrmittel zur Auswahl haben, weil sich alle Verlage am LP21 orientieren.</a:t>
            </a:r>
          </a:p>
          <a:p>
            <a:endParaRPr lang="de-CH" baseline="0" dirty="0" smtClean="0"/>
          </a:p>
          <a:p>
            <a:r>
              <a:rPr lang="de-CH" baseline="0" dirty="0" smtClean="0"/>
              <a:t>Kantonale Hoheit: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smtClean="0"/>
              <a:t>Mit der gemeinsamen Erarbeitung des Lehrplans 21 bleibt die kantonale Hoheit über die Volksschule erhalten. Der gemeinsam erarbeitete Lehrplan soll sicherstellen, dass die Ziele in allen Fachbereichen vergleichbar sind. Gleichzeitig haben die Kantone die Möglichkeit, den Lehrplan 21 nach ihren Bedürfnissen anzupassen. </a:t>
            </a:r>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7</a:t>
            </a:fld>
            <a:endParaRPr lang="de-CH" dirty="0"/>
          </a:p>
        </p:txBody>
      </p:sp>
    </p:spTree>
    <p:extLst>
      <p:ext uri="{BB962C8B-B14F-4D97-AF65-F5344CB8AC3E}">
        <p14:creationId xmlns:p14="http://schemas.microsoft.com/office/powerpoint/2010/main" val="30121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fontAlgn="t" hangingPunct="1"/>
            <a:r>
              <a:rPr lang="de-CH" altLang="de-DE" b="0" dirty="0" smtClean="0">
                <a:solidFill>
                  <a:schemeClr val="tx1"/>
                </a:solidFill>
              </a:rPr>
              <a:t>Lernen und die Vorstellung darüber, wie man lernt, hängt eng mit Lerntheorien und</a:t>
            </a:r>
            <a:r>
              <a:rPr lang="de-CH" altLang="de-DE" b="0" baseline="0" dirty="0" smtClean="0">
                <a:solidFill>
                  <a:schemeClr val="tx1"/>
                </a:solidFill>
              </a:rPr>
              <a:t> mit Erkenntnissen aus der Wissenschaft und Forschung zusammen. Dies hat auch Einfluss auf Lehrpläne und gesellschaftliche Anforderungen.</a:t>
            </a:r>
          </a:p>
          <a:p>
            <a:pPr eaLnBrk="1" fontAlgn="t" hangingPunct="1"/>
            <a:endParaRPr lang="de-CH" altLang="de-DE" dirty="0" smtClean="0"/>
          </a:p>
          <a:p>
            <a:pPr eaLnBrk="1" fontAlgn="t" hangingPunct="1"/>
            <a:r>
              <a:rPr lang="de-CH" altLang="de-DE" dirty="0" smtClean="0"/>
              <a:t>Bis in die 1960er Jahre </a:t>
            </a:r>
            <a:r>
              <a:rPr lang="de-CH" altLang="de-DE" i="0" dirty="0" smtClean="0"/>
              <a:t>stand das Stoff</a:t>
            </a:r>
            <a:r>
              <a:rPr lang="de-CH" altLang="de-DE" i="0" baseline="0" dirty="0" smtClean="0"/>
              <a:t> vermitteln im Vordergrund. Man </a:t>
            </a:r>
            <a:r>
              <a:rPr lang="de-CH" altLang="de-DE" baseline="0" dirty="0" smtClean="0"/>
              <a:t>d</a:t>
            </a:r>
            <a:r>
              <a:rPr lang="de-CH" altLang="de-DE" dirty="0" smtClean="0"/>
              <a:t>achte,</a:t>
            </a:r>
            <a:r>
              <a:rPr lang="de-CH" altLang="de-DE" baseline="0" dirty="0" smtClean="0"/>
              <a:t> </a:t>
            </a:r>
            <a:r>
              <a:rPr lang="de-CH" altLang="de-DE" dirty="0" smtClean="0"/>
              <a:t>wenn man Stoff vermittelt, haben Kinder gelernt. </a:t>
            </a:r>
          </a:p>
          <a:p>
            <a:pPr eaLnBrk="1" fontAlgn="t" hangingPunct="1"/>
            <a:endParaRPr lang="de-CH" altLang="de-DE" b="1" dirty="0" smtClean="0"/>
          </a:p>
          <a:p>
            <a:pPr eaLnBrk="1" fontAlgn="t" hangingPunct="1"/>
            <a:r>
              <a:rPr lang="de-CH" altLang="de-DE" dirty="0" smtClean="0"/>
              <a:t>Bis in die 1990er Jahre hat man sich überlegt, wie Inhalte vermittelt werden können, damit Kinder lernen.</a:t>
            </a:r>
          </a:p>
          <a:p>
            <a:pPr eaLnBrk="1" fontAlgn="t" hangingPunct="1"/>
            <a:r>
              <a:rPr lang="de-CH" altLang="de-DE" dirty="0" smtClean="0"/>
              <a:t>Lernziele wurden definiert und beschreiben den angestrebten Lerngewinn.</a:t>
            </a:r>
          </a:p>
          <a:p>
            <a:pPr eaLnBrk="1" fontAlgn="t" hangingPunct="1"/>
            <a:endParaRPr lang="de-CH" altLang="de-DE" dirty="0" smtClean="0"/>
          </a:p>
          <a:p>
            <a:pPr eaLnBrk="1" fontAlgn="t" hangingPunct="1"/>
            <a:r>
              <a:rPr lang="de-CH" altLang="de-DE" dirty="0" smtClean="0"/>
              <a:t>Seit den 90er Jahren: Fach-, Lern-, Sozial- und Selbstkompetenzen rücken in den Fokus der Aufmerksamkeit.</a:t>
            </a:r>
          </a:p>
          <a:p>
            <a:pPr eaLnBrk="1" fontAlgn="t" hangingPunct="1"/>
            <a:endParaRPr lang="de-CH" altLang="de-DE" dirty="0" smtClean="0"/>
          </a:p>
          <a:p>
            <a:pPr eaLnBrk="1" fontAlgn="t" hangingPunct="1"/>
            <a:r>
              <a:rPr lang="de-CH" altLang="de-DE" dirty="0" smtClean="0"/>
              <a:t>Fachliches Wissen (Fachkompetenzen) und überfachliches Wissen (Lern-, Sozial- und Selbstkompetenzen) werden miteinander verbunden. </a:t>
            </a:r>
          </a:p>
          <a:p>
            <a:pPr eaLnBrk="1" fontAlgn="t" hangingPunct="1"/>
            <a:endParaRPr lang="de-CH" altLang="de-DE" dirty="0" smtClean="0"/>
          </a:p>
          <a:p>
            <a:pPr eaLnBrk="1" fontAlgn="t" hangingPunct="1"/>
            <a:r>
              <a:rPr lang="de-CH" altLang="de-DE" dirty="0" smtClean="0"/>
              <a:t>Erkenntnisse der Neurowissenschaft (wie lernt das Gehirn?) fliessen in den Unterricht ein. Heute weiss man: Gut lernen kann man nur, wenn man an Vorwissen, das man bereits verstanden hat, anknüpfen kann. Lernen ist ein sozialer Prozess, findet also idealerweise auch in Gruppen statt. Menschen lernen auf unterschiedliche Wege, all diese Wege gilt es zu berücksichtigen.</a:t>
            </a:r>
          </a:p>
        </p:txBody>
      </p:sp>
      <p:sp>
        <p:nvSpPr>
          <p:cNvPr id="4" name="Foliennummernplatzhalter 3"/>
          <p:cNvSpPr>
            <a:spLocks noGrp="1"/>
          </p:cNvSpPr>
          <p:nvPr>
            <p:ph type="sldNum" sz="quarter" idx="10"/>
          </p:nvPr>
        </p:nvSpPr>
        <p:spPr/>
        <p:txBody>
          <a:bodyPr/>
          <a:lstStyle/>
          <a:p>
            <a:fld id="{80D8C9D2-A4D5-43CE-A0D4-D7E0CB9F6A2D}" type="slidenum">
              <a:rPr lang="de-CH" smtClean="0"/>
              <a:t>8</a:t>
            </a:fld>
            <a:endParaRPr lang="de-CH" dirty="0"/>
          </a:p>
        </p:txBody>
      </p:sp>
    </p:spTree>
    <p:extLst>
      <p:ext uri="{BB962C8B-B14F-4D97-AF65-F5344CB8AC3E}">
        <p14:creationId xmlns:p14="http://schemas.microsoft.com/office/powerpoint/2010/main" val="742826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i="0" dirty="0" smtClean="0"/>
              <a:t>Das</a:t>
            </a:r>
            <a:r>
              <a:rPr lang="de-CH" i="0" baseline="0" dirty="0" smtClean="0"/>
              <a:t> Wesentliche ist auf der Folie bereits beschrieben. Es braucht im Prinzip keine weiteren Erläuterungen.</a:t>
            </a:r>
            <a:endParaRPr lang="de-CH" i="0" dirty="0"/>
          </a:p>
        </p:txBody>
      </p:sp>
      <p:sp>
        <p:nvSpPr>
          <p:cNvPr id="4" name="Foliennummernplatzhalter 3"/>
          <p:cNvSpPr>
            <a:spLocks noGrp="1"/>
          </p:cNvSpPr>
          <p:nvPr>
            <p:ph type="sldNum" sz="quarter" idx="10"/>
          </p:nvPr>
        </p:nvSpPr>
        <p:spPr/>
        <p:txBody>
          <a:bodyPr/>
          <a:lstStyle/>
          <a:p>
            <a:fld id="{80D8C9D2-A4D5-43CE-A0D4-D7E0CB9F6A2D}" type="slidenum">
              <a:rPr lang="de-CH" smtClean="0"/>
              <a:t>9</a:t>
            </a:fld>
            <a:endParaRPr lang="de-CH" dirty="0"/>
          </a:p>
        </p:txBody>
      </p:sp>
    </p:spTree>
    <p:extLst>
      <p:ext uri="{BB962C8B-B14F-4D97-AF65-F5344CB8AC3E}">
        <p14:creationId xmlns:p14="http://schemas.microsoft.com/office/powerpoint/2010/main" val="2251781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10</a:t>
            </a:fld>
            <a:endParaRPr lang="de-CH" dirty="0"/>
          </a:p>
        </p:txBody>
      </p:sp>
    </p:spTree>
    <p:extLst>
      <p:ext uri="{BB962C8B-B14F-4D97-AF65-F5344CB8AC3E}">
        <p14:creationId xmlns:p14="http://schemas.microsoft.com/office/powerpoint/2010/main" val="170669759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Master" Target="../slideMasters/slideMaster1.xml"/><Relationship Id="rId5" Type="http://schemas.openxmlformats.org/officeDocument/2006/relationships/tags" Target="../tags/tag9.xml"/><Relationship Id="rId4" Type="http://schemas.openxmlformats.org/officeDocument/2006/relationships/tags" Target="../tags/tag8.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slideMaster" Target="../slideMasters/slideMaster2.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slideMaster" Target="../slideMasters/slideMaster2.xml"/><Relationship Id="rId4" Type="http://schemas.openxmlformats.org/officeDocument/2006/relationships/tags" Target="../tags/tag7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slideMaster" Target="../slideMasters/slideMaster2.xml"/><Relationship Id="rId4" Type="http://schemas.openxmlformats.org/officeDocument/2006/relationships/tags" Target="../tags/tag74.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8.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Master" Target="../slideMasters/slideMaster3.xml"/><Relationship Id="rId5" Type="http://schemas.openxmlformats.org/officeDocument/2006/relationships/tags" Target="../tags/tag81.xml"/><Relationship Id="rId4" Type="http://schemas.openxmlformats.org/officeDocument/2006/relationships/tags" Target="../tags/tag80.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9.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Master" Target="../slideMasters/slideMaster3.xml"/><Relationship Id="rId5" Type="http://schemas.openxmlformats.org/officeDocument/2006/relationships/tags" Target="../tags/tag86.xml"/><Relationship Id="rId4" Type="http://schemas.openxmlformats.org/officeDocument/2006/relationships/tags" Target="../tags/tag85.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4.png"/><Relationship Id="rId4"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90.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10.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94.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0.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98.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10.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10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media/image10.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106.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5.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3.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slideMaster" Target="../slideMasters/slideMaster2.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Master" Target="../slideMasters/slideMaster2.xml"/><Relationship Id="rId5" Type="http://schemas.openxmlformats.org/officeDocument/2006/relationships/tags" Target="../tags/tag35.xml"/><Relationship Id="rId4" Type="http://schemas.openxmlformats.org/officeDocument/2006/relationships/tags" Target="../tags/tag34.xml"/></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p:bg>
      <p:bgRef idx="1001">
        <a:schemeClr val="bg1"/>
      </p:bgRef>
    </p:bg>
    <p:spTree>
      <p:nvGrpSpPr>
        <p:cNvPr id="1" name=""/>
        <p:cNvGrpSpPr/>
        <p:nvPr/>
      </p:nvGrpSpPr>
      <p:grpSpPr>
        <a:xfrm>
          <a:off x="0" y="0"/>
          <a:ext cx="0" cy="0"/>
          <a:chOff x="0" y="0"/>
          <a:chExt cx="0" cy="0"/>
        </a:xfrm>
      </p:grpSpPr>
      <p:sp>
        <p:nvSpPr>
          <p:cNvPr id="11" name="Bildplatzhalter 10"/>
          <p:cNvSpPr>
            <a:spLocks noGrp="1"/>
          </p:cNvSpPr>
          <p:nvPr>
            <p:ph type="pic" sz="quarter" idx="11"/>
            <p:custDataLst>
              <p:tags r:id="rId1"/>
            </p:custDataLst>
          </p:nvPr>
        </p:nvSpPr>
        <p:spPr>
          <a:xfrm>
            <a:off x="0" y="-2"/>
            <a:ext cx="9144000" cy="2160000"/>
          </a:xfrm>
          <a:blipFill>
            <a:blip r:embed="rId7"/>
            <a:stretch>
              <a:fillRect/>
            </a:stretch>
          </a:blipFill>
        </p:spPr>
        <p:txBody>
          <a:bodyPr/>
          <a:lstStyle/>
          <a:p>
            <a:r>
              <a:rPr lang="de-CH" dirty="0" smtClean="0"/>
              <a:t>Bild durch Klicken auf Symbol hinzufügen</a:t>
            </a:r>
            <a:endParaRPr lang="de-CH" dirty="0"/>
          </a:p>
        </p:txBody>
      </p:sp>
      <p:pic>
        <p:nvPicPr>
          <p:cNvPr id="9" name="Grafik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0001" y="5851191"/>
            <a:ext cx="1584494" cy="669216"/>
          </a:xfrm>
          <a:prstGeom prst="rect">
            <a:avLst/>
          </a:prstGeom>
        </p:spPr>
      </p:pic>
      <p:sp>
        <p:nvSpPr>
          <p:cNvPr id="4" name="Textfeld 3"/>
          <p:cNvSpPr txBox="1"/>
          <p:nvPr>
            <p:custDataLst>
              <p:tags r:id="rId2"/>
            </p:custDataLst>
          </p:nvPr>
        </p:nvSpPr>
        <p:spPr>
          <a:xfrm>
            <a:off x="352625" y="4653280"/>
            <a:ext cx="6721839" cy="313350"/>
          </a:xfrm>
          <a:prstGeom prst="rect">
            <a:avLst/>
          </a:prstGeom>
          <a:noFill/>
        </p:spPr>
        <p:txBody>
          <a:bodyPr wrap="square" lIns="0" tIns="0" bIns="36000" rtlCol="0">
            <a:spAutoFit/>
          </a:bodyPr>
          <a:lstStyle/>
          <a:p>
            <a:endParaRPr lang="de-CH" dirty="0"/>
          </a:p>
        </p:txBody>
      </p:sp>
      <p:sp>
        <p:nvSpPr>
          <p:cNvPr id="12" name="Textfeld 11"/>
          <p:cNvSpPr txBox="1"/>
          <p:nvPr>
            <p:custDataLst>
              <p:tags r:id="rId3"/>
            </p:custDataLst>
          </p:nvPr>
        </p:nvSpPr>
        <p:spPr>
          <a:xfrm>
            <a:off x="359999" y="3160171"/>
            <a:ext cx="8423999" cy="276999"/>
          </a:xfrm>
          <a:prstGeom prst="rect">
            <a:avLst/>
          </a:prstGeom>
          <a:noFill/>
        </p:spPr>
        <p:txBody>
          <a:bodyPr wrap="square" lIns="0" tIns="0" rIns="0" bIns="0" rtlCol="0" anchor="b" anchorCtr="0">
            <a:spAutoFit/>
          </a:bodyPr>
          <a:lstStyle/>
          <a:p>
            <a:r>
              <a:rPr lang="de-DE" smtClean="0"/>
              <a:t>Der Lehrplan 21 im Kanton Uri</a:t>
            </a:r>
            <a:endParaRPr lang="de-CH" dirty="0"/>
          </a:p>
        </p:txBody>
      </p:sp>
      <p:sp>
        <p:nvSpPr>
          <p:cNvPr id="13" name="Textfeld 12"/>
          <p:cNvSpPr txBox="1"/>
          <p:nvPr>
            <p:custDataLst>
              <p:tags r:id="rId4"/>
            </p:custDataLst>
          </p:nvPr>
        </p:nvSpPr>
        <p:spPr>
          <a:xfrm>
            <a:off x="359999" y="3617572"/>
            <a:ext cx="8423999" cy="415498"/>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1000"/>
              </a:spcBef>
              <a:spcAft>
                <a:spcPts val="500"/>
              </a:spcAft>
              <a:buClrTx/>
              <a:buSzPct val="70000"/>
              <a:buFont typeface="Arial" panose="020B0604020202020204" pitchFamily="34" charset="0"/>
              <a:buChar char="​"/>
              <a:tabLst/>
              <a:defRPr/>
            </a:pPr>
            <a:r>
              <a:rPr kumimoji="0" lang="de-CH" sz="3000" b="0" i="0" u="none" strike="noStrike" kern="1200" cap="none" spc="0" normalizeH="0" baseline="0" noProof="0" smtClean="0">
                <a:ln>
                  <a:noFill/>
                </a:ln>
                <a:solidFill>
                  <a:srgbClr val="1D182C"/>
                </a:solidFill>
                <a:effectLst/>
                <a:uLnTx/>
                <a:uFillTx/>
                <a:latin typeface="+mn-lt"/>
                <a:ea typeface="+mn-ea"/>
                <a:cs typeface="+mn-cs"/>
              </a:rPr>
              <a:t>Elterninformation</a:t>
            </a:r>
            <a:endParaRPr kumimoji="0" lang="de-CH" sz="3000" b="0" i="0" u="none" strike="noStrike" kern="1200" cap="none" spc="0" normalizeH="0" baseline="0" noProof="0" dirty="0" smtClean="0">
              <a:ln>
                <a:noFill/>
              </a:ln>
              <a:solidFill>
                <a:srgbClr val="1D182C"/>
              </a:solidFill>
              <a:effectLst/>
              <a:uLnTx/>
              <a:uFillTx/>
              <a:latin typeface="+mn-lt"/>
              <a:ea typeface="+mn-ea"/>
              <a:cs typeface="+mn-cs"/>
            </a:endParaRPr>
          </a:p>
        </p:txBody>
      </p:sp>
      <p:sp>
        <p:nvSpPr>
          <p:cNvPr id="14" name="Textfeld 13"/>
          <p:cNvSpPr txBox="1"/>
          <p:nvPr>
            <p:custDataLst>
              <p:tags r:id="rId5"/>
            </p:custDataLst>
          </p:nvPr>
        </p:nvSpPr>
        <p:spPr>
          <a:xfrm>
            <a:off x="355006" y="6043231"/>
            <a:ext cx="6652724" cy="507318"/>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90000"/>
              </a:lnSpc>
              <a:spcBef>
                <a:spcPts val="0"/>
              </a:spcBef>
              <a:spcAft>
                <a:spcPts val="500"/>
              </a:spcAft>
              <a:buClrTx/>
              <a:buSzPct val="70000"/>
              <a:buFont typeface="Arial" panose="020B0604020202020204" pitchFamily="34" charset="0"/>
              <a:buChar char="​"/>
              <a:tabLst/>
              <a:defRPr/>
            </a:pPr>
            <a:r>
              <a:rPr kumimoji="0" lang="en-US" sz="1600" b="0" i="0" u="none" strike="noStrike" kern="1200" cap="none" spc="0" normalizeH="0" baseline="0" noProof="0" smtClean="0">
                <a:ln>
                  <a:noFill/>
                </a:ln>
                <a:solidFill>
                  <a:srgbClr val="1D182C"/>
                </a:solidFill>
                <a:effectLst/>
                <a:uLnTx/>
                <a:uFillTx/>
                <a:latin typeface="+mn-lt"/>
                <a:ea typeface="+mn-ea"/>
                <a:cs typeface="+mn-cs"/>
              </a:rPr>
              <a:t>
16. März 2017</a:t>
            </a:r>
            <a:endParaRPr kumimoji="0" lang="de-CH" sz="1600" b="0" i="0" u="none" strike="noStrike" kern="1200" cap="none" spc="0" normalizeH="0" baseline="0" noProof="0" dirty="0" smtClean="0">
              <a:ln>
                <a:noFill/>
              </a:ln>
              <a:solidFill>
                <a:srgbClr val="1D182C"/>
              </a:solidFill>
              <a:effectLst/>
              <a:uLnTx/>
              <a:uFillTx/>
              <a:latin typeface="+mn-lt"/>
              <a:ea typeface="+mn-ea"/>
              <a:cs typeface="+mn-cs"/>
            </a:endParaRPr>
          </a:p>
        </p:txBody>
      </p:sp>
    </p:spTree>
    <p:extLst>
      <p:ext uri="{BB962C8B-B14F-4D97-AF65-F5344CB8AC3E}">
        <p14:creationId xmlns:p14="http://schemas.microsoft.com/office/powerpoint/2010/main" val="1785949103"/>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hf hdr="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zweispaltig">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p:txBody>
          <a:bodyPr/>
          <a:lstStyle>
            <a:lvl1pPr>
              <a:defRPr/>
            </a:lvl1pPr>
          </a:lstStyle>
          <a:p>
            <a:r>
              <a:rPr lang="de-CH" dirty="0" smtClean="0"/>
              <a:t>Titel einfügen</a:t>
            </a:r>
            <a:endParaRPr lang="de-CH" dirty="0"/>
          </a:p>
        </p:txBody>
      </p:sp>
      <p:sp>
        <p:nvSpPr>
          <p:cNvPr id="3" name="Inhaltsplatzhalter 2"/>
          <p:cNvSpPr>
            <a:spLocks noGrp="1"/>
          </p:cNvSpPr>
          <p:nvPr>
            <p:ph idx="1"/>
            <p:custDataLst>
              <p:tags r:id="rId2"/>
            </p:custDataLst>
          </p:nvPr>
        </p:nvSpPr>
        <p:spPr>
          <a:xfrm>
            <a:off x="360000" y="1260000"/>
            <a:ext cx="4104000" cy="4364513"/>
          </a:xfrm>
        </p:spPr>
        <p:txBody>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0" name="Textplatzhalter 8"/>
          <p:cNvSpPr>
            <a:spLocks noGrp="1"/>
          </p:cNvSpPr>
          <p:nvPr>
            <p:ph type="body" sz="quarter" idx="13" hasCustomPrompt="1"/>
            <p:custDataLst>
              <p:tags r:id="rId4"/>
            </p:custDataLst>
          </p:nvPr>
        </p:nvSpPr>
        <p:spPr>
          <a:xfrm>
            <a:off x="363934" y="878400"/>
            <a:ext cx="8420063" cy="393450"/>
          </a:xfrm>
        </p:spPr>
        <p:txBody>
          <a:bodyPr/>
          <a:lstStyle>
            <a:lvl1pPr>
              <a:tabLst>
                <a:tab pos="4320000" algn="l"/>
              </a:tabLst>
              <a:defRPr b="1"/>
            </a:lvl1pPr>
            <a:lvl2pPr>
              <a:defRPr b="1"/>
            </a:lvl2pPr>
            <a:lvl3pPr>
              <a:defRPr b="1"/>
            </a:lvl3pPr>
            <a:lvl4pPr>
              <a:defRPr b="1"/>
            </a:lvl4pPr>
            <a:lvl5pPr>
              <a:defRPr b="1"/>
            </a:lvl5pPr>
          </a:lstStyle>
          <a:p>
            <a:pPr lvl="0"/>
            <a:r>
              <a:rPr lang="de-CH" dirty="0" smtClean="0"/>
              <a:t>Untertitel 1 einfügen	Untertitel 2 einfügen</a:t>
            </a:r>
            <a:endParaRPr lang="de-CH" dirty="0"/>
          </a:p>
        </p:txBody>
      </p:sp>
      <p:sp>
        <p:nvSpPr>
          <p:cNvPr id="8" name="Inhaltsplatzhalter 2"/>
          <p:cNvSpPr>
            <a:spLocks noGrp="1"/>
          </p:cNvSpPr>
          <p:nvPr>
            <p:ph idx="14"/>
            <p:custDataLst>
              <p:tags r:id="rId5"/>
            </p:custDataLst>
          </p:nvPr>
        </p:nvSpPr>
        <p:spPr>
          <a:xfrm>
            <a:off x="4679997" y="1260000"/>
            <a:ext cx="4104000" cy="4364513"/>
          </a:xfrm>
        </p:spPr>
        <p:txBody>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11" name="Textplatzhalter 14"/>
          <p:cNvSpPr>
            <a:spLocks noGrp="1"/>
          </p:cNvSpPr>
          <p:nvPr>
            <p:ph type="body" sz="quarter" idx="15" hasCustomPrompt="1"/>
            <p:custDataLst>
              <p:tags r:id="rId6"/>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smtClean="0"/>
              <a:t>Kapitel</a:t>
            </a:r>
          </a:p>
          <a:p>
            <a:pPr lvl="0"/>
            <a:r>
              <a:rPr lang="de-CH" dirty="0" smtClean="0"/>
              <a:t>Kapitel</a:t>
            </a:r>
            <a:endParaRPr lang="de-CH" dirty="0"/>
          </a:p>
        </p:txBody>
      </p:sp>
    </p:spTree>
    <p:extLst>
      <p:ext uri="{BB962C8B-B14F-4D97-AF65-F5344CB8AC3E}">
        <p14:creationId xmlns:p14="http://schemas.microsoft.com/office/powerpoint/2010/main" val="668924924"/>
      </p:ext>
    </p:extLst>
  </p:cSld>
  <p:clrMapOvr>
    <a:masterClrMapping/>
  </p:clrMapOvr>
  <p:transition spd="med">
    <p:pull/>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ilder mit Legenden">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a:xfrm>
            <a:off x="0" y="319658"/>
            <a:ext cx="7200000" cy="429142"/>
          </a:xfrm>
        </p:spPr>
        <p:txBody>
          <a:bodyPr wrap="square">
            <a:spAutoFit/>
          </a:bodyPr>
          <a:lstStyle>
            <a:lvl1pPr>
              <a:defRPr/>
            </a:lvl1pPr>
          </a:lstStyle>
          <a:p>
            <a:r>
              <a:rPr lang="de-CH" dirty="0" smtClean="0"/>
              <a:t>Titel einfügen</a:t>
            </a:r>
            <a:endParaRPr lang="de-CH" dirty="0"/>
          </a:p>
        </p:txBody>
      </p:sp>
      <p:sp>
        <p:nvSpPr>
          <p:cNvPr id="4" name="Inhaltsplatzhalter 3"/>
          <p:cNvSpPr>
            <a:spLocks noGrp="1"/>
          </p:cNvSpPr>
          <p:nvPr>
            <p:ph sz="half" idx="2"/>
            <p:custDataLst>
              <p:tags r:id="rId2"/>
            </p:custDataLst>
          </p:nvPr>
        </p:nvSpPr>
        <p:spPr>
          <a:xfrm>
            <a:off x="360000" y="1770258"/>
            <a:ext cx="1800000" cy="1800000"/>
          </a:xfrm>
          <a:solidFill>
            <a:schemeClr val="tx2">
              <a:lumMod val="40000"/>
              <a:lumOff val="60000"/>
            </a:schemeClr>
          </a:solidFill>
        </p:spPr>
        <p:txBody>
          <a:bodyPr/>
          <a:lstStyle>
            <a:lvl1pPr>
              <a:spcAft>
                <a:spcPts val="400"/>
              </a:spcAft>
              <a:defRPr sz="2200"/>
            </a:lvl1pPr>
            <a:lvl2pPr>
              <a:spcAft>
                <a:spcPts val="400"/>
              </a:spcAft>
              <a:defRPr sz="2200"/>
            </a:lvl2pPr>
            <a:lvl3pPr>
              <a:spcAft>
                <a:spcPts val="400"/>
              </a:spcAft>
              <a:defRPr sz="2200"/>
            </a:lvl3pPr>
          </a:lstStyle>
          <a:p>
            <a:pPr lvl="0"/>
            <a:r>
              <a:rPr lang="de-CH" dirty="0" smtClean="0"/>
              <a:t>Textmasterformat bearbeiten</a:t>
            </a:r>
          </a:p>
        </p:txBody>
      </p:sp>
      <p:sp>
        <p:nvSpPr>
          <p:cNvPr id="7" name="Foliennummernplatzhalter 6"/>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4" name="Inhaltsplatzhalter 3"/>
          <p:cNvSpPr>
            <a:spLocks noGrp="1"/>
          </p:cNvSpPr>
          <p:nvPr>
            <p:ph sz="half" idx="14" hasCustomPrompt="1"/>
            <p:custDataLst>
              <p:tags r:id="rId4"/>
            </p:custDataLst>
          </p:nvPr>
        </p:nvSpPr>
        <p:spPr>
          <a:xfrm>
            <a:off x="2339436" y="1779104"/>
            <a:ext cx="2070490" cy="1791154"/>
          </a:xfrm>
        </p:spPr>
        <p:txBody>
          <a:bodyPr anchor="ctr" anchorCtr="0"/>
          <a:lstStyle>
            <a:lvl1pPr>
              <a:spcAft>
                <a:spcPts val="400"/>
              </a:spcAft>
              <a:defRPr sz="1600" b="1">
                <a:latin typeface="+mj-lt"/>
              </a:defRPr>
            </a:lvl1pPr>
            <a:lvl2pPr>
              <a:spcAft>
                <a:spcPts val="400"/>
              </a:spcAft>
              <a:defRPr sz="2200"/>
            </a:lvl2pPr>
            <a:lvl3pPr>
              <a:spcAft>
                <a:spcPts val="400"/>
              </a:spcAft>
              <a:defRPr sz="2200"/>
            </a:lvl3pPr>
          </a:lstStyle>
          <a:p>
            <a:pPr lvl="0"/>
            <a:r>
              <a:rPr lang="de-CH" dirty="0" smtClean="0"/>
              <a:t>Erklärung</a:t>
            </a:r>
            <a:br>
              <a:rPr lang="de-CH" dirty="0" smtClean="0"/>
            </a:br>
            <a:r>
              <a:rPr lang="de-CH" dirty="0" smtClean="0"/>
              <a:t>dazu</a:t>
            </a:r>
            <a:endParaRPr lang="de-CH" dirty="0"/>
          </a:p>
        </p:txBody>
      </p:sp>
      <p:sp>
        <p:nvSpPr>
          <p:cNvPr id="10" name="Inhaltsplatzhalter 3"/>
          <p:cNvSpPr>
            <a:spLocks noGrp="1"/>
          </p:cNvSpPr>
          <p:nvPr>
            <p:ph sz="half" idx="15"/>
            <p:custDataLst>
              <p:tags r:id="rId5"/>
            </p:custDataLst>
          </p:nvPr>
        </p:nvSpPr>
        <p:spPr>
          <a:xfrm>
            <a:off x="4804410" y="1779104"/>
            <a:ext cx="1800000" cy="1800000"/>
          </a:xfrm>
          <a:solidFill>
            <a:schemeClr val="tx2">
              <a:lumMod val="40000"/>
              <a:lumOff val="60000"/>
            </a:schemeClr>
          </a:solidFill>
        </p:spPr>
        <p:txBody>
          <a:bodyPr/>
          <a:lstStyle>
            <a:lvl1pPr>
              <a:spcAft>
                <a:spcPts val="400"/>
              </a:spcAft>
              <a:defRPr sz="2200"/>
            </a:lvl1pPr>
            <a:lvl2pPr>
              <a:spcAft>
                <a:spcPts val="400"/>
              </a:spcAft>
              <a:defRPr sz="2200"/>
            </a:lvl2pPr>
            <a:lvl3pPr>
              <a:spcAft>
                <a:spcPts val="400"/>
              </a:spcAft>
              <a:defRPr sz="2200"/>
            </a:lvl3pPr>
          </a:lstStyle>
          <a:p>
            <a:pPr lvl="0"/>
            <a:r>
              <a:rPr lang="de-CH" dirty="0" smtClean="0"/>
              <a:t>Textmasterformat bearbeiten</a:t>
            </a:r>
          </a:p>
        </p:txBody>
      </p:sp>
      <p:sp>
        <p:nvSpPr>
          <p:cNvPr id="11" name="Inhaltsplatzhalter 3"/>
          <p:cNvSpPr>
            <a:spLocks noGrp="1"/>
          </p:cNvSpPr>
          <p:nvPr>
            <p:ph sz="half" idx="16" hasCustomPrompt="1"/>
            <p:custDataLst>
              <p:tags r:id="rId6"/>
            </p:custDataLst>
          </p:nvPr>
        </p:nvSpPr>
        <p:spPr>
          <a:xfrm>
            <a:off x="6783846" y="1787950"/>
            <a:ext cx="2000154" cy="1791154"/>
          </a:xfrm>
        </p:spPr>
        <p:txBody>
          <a:bodyPr anchor="ctr" anchorCtr="0"/>
          <a:lstStyle>
            <a:lvl1pPr>
              <a:spcAft>
                <a:spcPts val="400"/>
              </a:spcAft>
              <a:defRPr sz="1600" b="1">
                <a:latin typeface="+mj-lt"/>
              </a:defRPr>
            </a:lvl1pPr>
            <a:lvl2pPr>
              <a:spcAft>
                <a:spcPts val="400"/>
              </a:spcAft>
              <a:defRPr sz="2200"/>
            </a:lvl2pPr>
            <a:lvl3pPr>
              <a:spcAft>
                <a:spcPts val="400"/>
              </a:spcAft>
              <a:defRPr sz="2200"/>
            </a:lvl3pPr>
          </a:lstStyle>
          <a:p>
            <a:pPr lvl="0"/>
            <a:r>
              <a:rPr lang="de-CH" dirty="0" smtClean="0"/>
              <a:t>Erklärung</a:t>
            </a:r>
            <a:br>
              <a:rPr lang="de-CH" dirty="0" smtClean="0"/>
            </a:br>
            <a:r>
              <a:rPr lang="de-CH" dirty="0" smtClean="0"/>
              <a:t>dazu</a:t>
            </a:r>
            <a:endParaRPr lang="de-CH" dirty="0"/>
          </a:p>
        </p:txBody>
      </p:sp>
      <p:sp>
        <p:nvSpPr>
          <p:cNvPr id="12" name="Inhaltsplatzhalter 3"/>
          <p:cNvSpPr>
            <a:spLocks noGrp="1"/>
          </p:cNvSpPr>
          <p:nvPr>
            <p:ph sz="half" idx="17"/>
            <p:custDataLst>
              <p:tags r:id="rId7"/>
            </p:custDataLst>
          </p:nvPr>
        </p:nvSpPr>
        <p:spPr>
          <a:xfrm>
            <a:off x="360000" y="3815667"/>
            <a:ext cx="1800000" cy="1800000"/>
          </a:xfrm>
          <a:solidFill>
            <a:schemeClr val="tx2">
              <a:lumMod val="40000"/>
              <a:lumOff val="60000"/>
            </a:schemeClr>
          </a:solidFill>
        </p:spPr>
        <p:txBody>
          <a:bodyPr/>
          <a:lstStyle>
            <a:lvl1pPr>
              <a:spcAft>
                <a:spcPts val="400"/>
              </a:spcAft>
              <a:defRPr sz="2200"/>
            </a:lvl1pPr>
            <a:lvl2pPr>
              <a:spcAft>
                <a:spcPts val="400"/>
              </a:spcAft>
              <a:defRPr sz="2200"/>
            </a:lvl2pPr>
            <a:lvl3pPr>
              <a:spcAft>
                <a:spcPts val="400"/>
              </a:spcAft>
              <a:defRPr sz="2200"/>
            </a:lvl3pPr>
          </a:lstStyle>
          <a:p>
            <a:pPr lvl="0"/>
            <a:r>
              <a:rPr lang="de-CH" dirty="0" smtClean="0"/>
              <a:t>Textmasterformat bearbeiten</a:t>
            </a:r>
          </a:p>
        </p:txBody>
      </p:sp>
      <p:sp>
        <p:nvSpPr>
          <p:cNvPr id="16" name="Inhaltsplatzhalter 3"/>
          <p:cNvSpPr>
            <a:spLocks noGrp="1"/>
          </p:cNvSpPr>
          <p:nvPr>
            <p:ph sz="half" idx="18" hasCustomPrompt="1"/>
            <p:custDataLst>
              <p:tags r:id="rId8"/>
            </p:custDataLst>
          </p:nvPr>
        </p:nvSpPr>
        <p:spPr>
          <a:xfrm>
            <a:off x="2339436" y="3824513"/>
            <a:ext cx="2070490" cy="1791154"/>
          </a:xfrm>
        </p:spPr>
        <p:txBody>
          <a:bodyPr anchor="ctr" anchorCtr="0"/>
          <a:lstStyle>
            <a:lvl1pPr>
              <a:spcAft>
                <a:spcPts val="400"/>
              </a:spcAft>
              <a:defRPr sz="1600" b="1">
                <a:latin typeface="+mj-lt"/>
              </a:defRPr>
            </a:lvl1pPr>
            <a:lvl2pPr>
              <a:spcAft>
                <a:spcPts val="400"/>
              </a:spcAft>
              <a:defRPr sz="2200"/>
            </a:lvl2pPr>
            <a:lvl3pPr>
              <a:spcAft>
                <a:spcPts val="400"/>
              </a:spcAft>
              <a:defRPr sz="2200"/>
            </a:lvl3pPr>
          </a:lstStyle>
          <a:p>
            <a:pPr lvl="0"/>
            <a:r>
              <a:rPr lang="de-CH" dirty="0" smtClean="0"/>
              <a:t>Erklärung</a:t>
            </a:r>
            <a:br>
              <a:rPr lang="de-CH" dirty="0" smtClean="0"/>
            </a:br>
            <a:r>
              <a:rPr lang="de-CH" dirty="0" smtClean="0"/>
              <a:t>dazu</a:t>
            </a:r>
            <a:endParaRPr lang="de-CH" dirty="0"/>
          </a:p>
        </p:txBody>
      </p:sp>
      <p:sp>
        <p:nvSpPr>
          <p:cNvPr id="17" name="Inhaltsplatzhalter 3"/>
          <p:cNvSpPr>
            <a:spLocks noGrp="1"/>
          </p:cNvSpPr>
          <p:nvPr>
            <p:ph sz="half" idx="19"/>
            <p:custDataLst>
              <p:tags r:id="rId9"/>
            </p:custDataLst>
          </p:nvPr>
        </p:nvSpPr>
        <p:spPr>
          <a:xfrm>
            <a:off x="4804410" y="3824513"/>
            <a:ext cx="1800000" cy="1800000"/>
          </a:xfrm>
          <a:solidFill>
            <a:schemeClr val="tx2">
              <a:lumMod val="40000"/>
              <a:lumOff val="60000"/>
            </a:schemeClr>
          </a:solidFill>
        </p:spPr>
        <p:txBody>
          <a:bodyPr/>
          <a:lstStyle>
            <a:lvl1pPr>
              <a:spcAft>
                <a:spcPts val="400"/>
              </a:spcAft>
              <a:defRPr sz="2200"/>
            </a:lvl1pPr>
            <a:lvl2pPr>
              <a:spcAft>
                <a:spcPts val="400"/>
              </a:spcAft>
              <a:defRPr sz="2200"/>
            </a:lvl2pPr>
            <a:lvl3pPr>
              <a:spcAft>
                <a:spcPts val="400"/>
              </a:spcAft>
              <a:defRPr sz="2200"/>
            </a:lvl3pPr>
          </a:lstStyle>
          <a:p>
            <a:pPr lvl="0"/>
            <a:r>
              <a:rPr lang="de-CH" dirty="0" smtClean="0"/>
              <a:t>Textmasterformat bearbeiten</a:t>
            </a:r>
          </a:p>
        </p:txBody>
      </p:sp>
      <p:sp>
        <p:nvSpPr>
          <p:cNvPr id="18" name="Inhaltsplatzhalter 3"/>
          <p:cNvSpPr>
            <a:spLocks noGrp="1"/>
          </p:cNvSpPr>
          <p:nvPr>
            <p:ph sz="half" idx="20" hasCustomPrompt="1"/>
            <p:custDataLst>
              <p:tags r:id="rId10"/>
            </p:custDataLst>
          </p:nvPr>
        </p:nvSpPr>
        <p:spPr>
          <a:xfrm>
            <a:off x="6783846" y="3833359"/>
            <a:ext cx="2000154" cy="1791154"/>
          </a:xfrm>
        </p:spPr>
        <p:txBody>
          <a:bodyPr anchor="ctr" anchorCtr="0"/>
          <a:lstStyle>
            <a:lvl1pPr>
              <a:spcAft>
                <a:spcPts val="400"/>
              </a:spcAft>
              <a:defRPr sz="1600" b="1">
                <a:latin typeface="+mj-lt"/>
              </a:defRPr>
            </a:lvl1pPr>
            <a:lvl2pPr>
              <a:spcAft>
                <a:spcPts val="400"/>
              </a:spcAft>
              <a:defRPr sz="2200"/>
            </a:lvl2pPr>
            <a:lvl3pPr>
              <a:spcAft>
                <a:spcPts val="400"/>
              </a:spcAft>
              <a:defRPr sz="2200"/>
            </a:lvl3pPr>
          </a:lstStyle>
          <a:p>
            <a:pPr lvl="0"/>
            <a:r>
              <a:rPr lang="de-CH" dirty="0" smtClean="0"/>
              <a:t>Erklärung</a:t>
            </a:r>
            <a:br>
              <a:rPr lang="de-CH" dirty="0" smtClean="0"/>
            </a:br>
            <a:r>
              <a:rPr lang="de-CH" dirty="0" smtClean="0"/>
              <a:t>dazu</a:t>
            </a:r>
            <a:endParaRPr lang="de-CH" dirty="0"/>
          </a:p>
        </p:txBody>
      </p:sp>
      <p:sp>
        <p:nvSpPr>
          <p:cNvPr id="15" name="Textplatzhalter 8"/>
          <p:cNvSpPr>
            <a:spLocks noGrp="1"/>
          </p:cNvSpPr>
          <p:nvPr>
            <p:ph type="body" sz="quarter" idx="13" hasCustomPrompt="1"/>
            <p:custDataLst>
              <p:tags r:id="rId11"/>
            </p:custDataLst>
          </p:nvPr>
        </p:nvSpPr>
        <p:spPr>
          <a:xfrm>
            <a:off x="363934" y="1089025"/>
            <a:ext cx="8420063" cy="448247"/>
          </a:xfrm>
        </p:spPr>
        <p:txBody>
          <a:bodyPr/>
          <a:lstStyle>
            <a:lvl1pPr>
              <a:tabLst>
                <a:tab pos="4320000" algn="l"/>
              </a:tabLst>
              <a:defRPr b="1"/>
            </a:lvl1pPr>
            <a:lvl2pPr>
              <a:defRPr b="1"/>
            </a:lvl2pPr>
            <a:lvl3pPr>
              <a:defRPr b="1"/>
            </a:lvl3pPr>
            <a:lvl4pPr>
              <a:defRPr b="1"/>
            </a:lvl4pPr>
            <a:lvl5pPr>
              <a:defRPr b="1"/>
            </a:lvl5pPr>
          </a:lstStyle>
          <a:p>
            <a:pPr lvl="0"/>
            <a:r>
              <a:rPr lang="de-CH" dirty="0" smtClean="0"/>
              <a:t>Untertitel einfügen</a:t>
            </a:r>
            <a:endParaRPr lang="de-CH" dirty="0"/>
          </a:p>
        </p:txBody>
      </p:sp>
      <p:sp>
        <p:nvSpPr>
          <p:cNvPr id="21" name="Textplatzhalter 14"/>
          <p:cNvSpPr>
            <a:spLocks noGrp="1"/>
          </p:cNvSpPr>
          <p:nvPr>
            <p:ph type="body" sz="quarter" idx="21" hasCustomPrompt="1"/>
            <p:custDataLst>
              <p:tags r:id="rId12"/>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smtClean="0"/>
              <a:t>Kapitel</a:t>
            </a:r>
          </a:p>
          <a:p>
            <a:pPr lvl="0"/>
            <a:r>
              <a:rPr lang="de-CH" dirty="0" smtClean="0"/>
              <a:t>Kapitel</a:t>
            </a:r>
            <a:endParaRPr lang="de-CH" dirty="0"/>
          </a:p>
        </p:txBody>
      </p:sp>
    </p:spTree>
    <p:extLst>
      <p:ext uri="{BB962C8B-B14F-4D97-AF65-F5344CB8AC3E}">
        <p14:creationId xmlns:p14="http://schemas.microsoft.com/office/powerpoint/2010/main" val="1224040975"/>
      </p:ext>
    </p:extLst>
  </p:cSld>
  <p:clrMapOvr>
    <a:masterClrMapping/>
  </p:clrMapOvr>
  <p:transition spd="med">
    <p:pull/>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erzeichnis">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0" y="1"/>
            <a:ext cx="7200000" cy="749230"/>
          </a:xfrm>
        </p:spPr>
        <p:txBody>
          <a:bodyPr>
            <a:noAutofit/>
          </a:bodyPr>
          <a:lstStyle>
            <a:lvl1pPr>
              <a:defRPr/>
            </a:lvl1pPr>
          </a:lstStyle>
          <a:p>
            <a:r>
              <a:rPr lang="de-CH" dirty="0" smtClean="0"/>
              <a:t>Titelmasterformat durch Klicken bearbeiten</a:t>
            </a:r>
            <a:endParaRPr lang="de-CH" dirty="0"/>
          </a:p>
        </p:txBody>
      </p:sp>
      <p:sp>
        <p:nvSpPr>
          <p:cNvPr id="3" name="Inhaltsplatzhalter 2"/>
          <p:cNvSpPr>
            <a:spLocks noGrp="1"/>
          </p:cNvSpPr>
          <p:nvPr>
            <p:ph idx="1"/>
            <p:custDataLst>
              <p:tags r:id="rId2"/>
            </p:custDataLst>
          </p:nvPr>
        </p:nvSpPr>
        <p:spPr>
          <a:xfrm>
            <a:off x="360000" y="1089025"/>
            <a:ext cx="8424000" cy="4224654"/>
          </a:xfrm>
        </p:spPr>
        <p:txBody>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5" name="Textplatzhalter 14"/>
          <p:cNvSpPr>
            <a:spLocks noGrp="1"/>
          </p:cNvSpPr>
          <p:nvPr>
            <p:ph type="body" sz="quarter" idx="14" hasCustomPrompt="1"/>
            <p:custDataLst>
              <p:tags r:id="rId4"/>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smtClean="0"/>
              <a:t>Kapitel</a:t>
            </a:r>
          </a:p>
          <a:p>
            <a:pPr lvl="0"/>
            <a:r>
              <a:rPr lang="de-CH" dirty="0" smtClean="0"/>
              <a:t>Kapitel</a:t>
            </a:r>
            <a:endParaRPr lang="de-CH" dirty="0"/>
          </a:p>
        </p:txBody>
      </p:sp>
    </p:spTree>
    <p:extLst>
      <p:ext uri="{BB962C8B-B14F-4D97-AF65-F5344CB8AC3E}">
        <p14:creationId xmlns:p14="http://schemas.microsoft.com/office/powerpoint/2010/main" val="497887714"/>
      </p:ext>
    </p:extLst>
  </p:cSld>
  <p:clrMapOvr>
    <a:masterClrMapping/>
  </p:clrMapOvr>
  <p:transition spd="med">
    <p:pull/>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unten">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0" y="5200050"/>
            <a:ext cx="7200000" cy="749230"/>
          </a:xfrm>
        </p:spPr>
        <p:txBody>
          <a:bodyPr>
            <a:noAutofit/>
          </a:bodyPr>
          <a:lstStyle>
            <a:lvl1pPr>
              <a:defRPr/>
            </a:lvl1pPr>
          </a:lstStyle>
          <a:p>
            <a:r>
              <a:rPr lang="de-CH" dirty="0" smtClean="0"/>
              <a:t>Titelmasterformat durch Klicken bearbeiten</a:t>
            </a:r>
            <a:endParaRPr lang="de-CH" dirty="0"/>
          </a:p>
        </p:txBody>
      </p:sp>
      <p:sp>
        <p:nvSpPr>
          <p:cNvPr id="3" name="Inhaltsplatzhalter 2"/>
          <p:cNvSpPr>
            <a:spLocks noGrp="1"/>
          </p:cNvSpPr>
          <p:nvPr>
            <p:ph idx="1"/>
            <p:custDataLst>
              <p:tags r:id="rId2"/>
            </p:custDataLst>
          </p:nvPr>
        </p:nvSpPr>
        <p:spPr>
          <a:xfrm>
            <a:off x="360000" y="476672"/>
            <a:ext cx="8424000" cy="4224654"/>
          </a:xfrm>
        </p:spPr>
        <p:txBody>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5" name="Textplatzhalter 14"/>
          <p:cNvSpPr>
            <a:spLocks noGrp="1"/>
          </p:cNvSpPr>
          <p:nvPr>
            <p:ph type="body" sz="quarter" idx="14" hasCustomPrompt="1"/>
            <p:custDataLst>
              <p:tags r:id="rId4"/>
            </p:custDataLst>
          </p:nvPr>
        </p:nvSpPr>
        <p:spPr>
          <a:xfrm>
            <a:off x="7315200" y="5281328"/>
            <a:ext cx="1468797" cy="667951"/>
          </a:xfrm>
        </p:spPr>
        <p:txBody>
          <a:bodyPr/>
          <a:lstStyle>
            <a:lvl1pPr algn="r">
              <a:spcAft>
                <a:spcPts val="0"/>
              </a:spcAft>
              <a:defRPr sz="1200" b="1">
                <a:solidFill>
                  <a:schemeClr val="tx2">
                    <a:lumMod val="75000"/>
                  </a:schemeClr>
                </a:solidFill>
              </a:defRPr>
            </a:lvl1pPr>
          </a:lstStyle>
          <a:p>
            <a:pPr lvl="0"/>
            <a:r>
              <a:rPr lang="de-CH" dirty="0" smtClean="0"/>
              <a:t>Kapitel</a:t>
            </a:r>
          </a:p>
          <a:p>
            <a:pPr lvl="0"/>
            <a:r>
              <a:rPr lang="de-CH" dirty="0" smtClean="0"/>
              <a:t>Kapitel</a:t>
            </a:r>
            <a:endParaRPr lang="de-CH" dirty="0"/>
          </a:p>
        </p:txBody>
      </p:sp>
    </p:spTree>
    <p:extLst>
      <p:ext uri="{BB962C8B-B14F-4D97-AF65-F5344CB8AC3E}">
        <p14:creationId xmlns:p14="http://schemas.microsoft.com/office/powerpoint/2010/main" val="509648478"/>
      </p:ext>
    </p:extLst>
  </p:cSld>
  <p:clrMapOvr>
    <a:masterClrMapping/>
  </p:clrMapOvr>
  <p:transition spd="med">
    <p:pull/>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grosses bild unten">
    <p:spTree>
      <p:nvGrpSpPr>
        <p:cNvPr id="1" name=""/>
        <p:cNvGrpSpPr/>
        <p:nvPr/>
      </p:nvGrpSpPr>
      <p:grpSpPr>
        <a:xfrm>
          <a:off x="0" y="0"/>
          <a:ext cx="0" cy="0"/>
          <a:chOff x="0" y="0"/>
          <a:chExt cx="0" cy="0"/>
        </a:xfrm>
      </p:grpSpPr>
      <p:sp>
        <p:nvSpPr>
          <p:cNvPr id="8" name="Bildplatzhalter 7"/>
          <p:cNvSpPr>
            <a:spLocks noGrp="1"/>
          </p:cNvSpPr>
          <p:nvPr>
            <p:ph type="pic" sz="quarter" idx="15"/>
            <p:custDataLst>
              <p:tags r:id="rId1"/>
            </p:custDataLst>
          </p:nvPr>
        </p:nvSpPr>
        <p:spPr>
          <a:xfrm>
            <a:off x="0" y="4878000"/>
            <a:ext cx="9144000" cy="1980000"/>
          </a:xfrm>
          <a:blipFill>
            <a:blip r:embed="rId7"/>
            <a:stretch>
              <a:fillRect/>
            </a:stretch>
          </a:blipFill>
        </p:spPr>
        <p:txBody>
          <a:bodyPr/>
          <a:lstStyle/>
          <a:p>
            <a:r>
              <a:rPr lang="de-CH" dirty="0" smtClean="0"/>
              <a:t>Bild durch Klicken auf Symbol hinzufügen</a:t>
            </a:r>
            <a:endParaRPr lang="de-CH" dirty="0"/>
          </a:p>
        </p:txBody>
      </p:sp>
      <p:sp>
        <p:nvSpPr>
          <p:cNvPr id="2" name="Titel 1"/>
          <p:cNvSpPr>
            <a:spLocks noGrp="1"/>
          </p:cNvSpPr>
          <p:nvPr>
            <p:ph type="title" hasCustomPrompt="1"/>
            <p:custDataLst>
              <p:tags r:id="rId2"/>
            </p:custDataLst>
          </p:nvPr>
        </p:nvSpPr>
        <p:spPr/>
        <p:txBody>
          <a:bodyPr/>
          <a:lstStyle>
            <a:lvl1pPr>
              <a:defRPr/>
            </a:lvl1pPr>
          </a:lstStyle>
          <a:p>
            <a:r>
              <a:rPr lang="de-CH" dirty="0" smtClean="0"/>
              <a:t>Titel einfügen</a:t>
            </a:r>
            <a:endParaRPr lang="de-CH" dirty="0"/>
          </a:p>
        </p:txBody>
      </p:sp>
      <p:sp>
        <p:nvSpPr>
          <p:cNvPr id="3" name="Inhaltsplatzhalter 2"/>
          <p:cNvSpPr>
            <a:spLocks noGrp="1"/>
          </p:cNvSpPr>
          <p:nvPr>
            <p:ph idx="1"/>
            <p:custDataLst>
              <p:tags r:id="rId3"/>
            </p:custDataLst>
          </p:nvPr>
        </p:nvSpPr>
        <p:spPr>
          <a:xfrm>
            <a:off x="360000" y="1260000"/>
            <a:ext cx="8424000" cy="3142159"/>
          </a:xfrm>
        </p:spPr>
        <p:txBody>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10" name="Textplatzhalter 8"/>
          <p:cNvSpPr>
            <a:spLocks noGrp="1"/>
          </p:cNvSpPr>
          <p:nvPr>
            <p:ph type="body" sz="quarter" idx="13" hasCustomPrompt="1"/>
            <p:custDataLst>
              <p:tags r:id="rId4"/>
            </p:custDataLst>
          </p:nvPr>
        </p:nvSpPr>
        <p:spPr>
          <a:xfrm>
            <a:off x="363934" y="878400"/>
            <a:ext cx="8420063" cy="393450"/>
          </a:xfrm>
        </p:spPr>
        <p:txBody>
          <a:bodyPr/>
          <a:lstStyle>
            <a:lvl1pPr>
              <a:tabLst>
                <a:tab pos="4320000" algn="l"/>
              </a:tabLst>
              <a:defRPr b="1"/>
            </a:lvl1pPr>
            <a:lvl2pPr>
              <a:defRPr b="1"/>
            </a:lvl2pPr>
            <a:lvl3pPr>
              <a:defRPr b="1"/>
            </a:lvl3pPr>
            <a:lvl4pPr>
              <a:defRPr b="1"/>
            </a:lvl4pPr>
            <a:lvl5pPr>
              <a:defRPr b="1"/>
            </a:lvl5pPr>
          </a:lstStyle>
          <a:p>
            <a:pPr lvl="0"/>
            <a:r>
              <a:rPr lang="de-CH" dirty="0" smtClean="0"/>
              <a:t>Untertitel einfügen</a:t>
            </a:r>
            <a:endParaRPr lang="de-CH" dirty="0"/>
          </a:p>
        </p:txBody>
      </p:sp>
      <p:sp>
        <p:nvSpPr>
          <p:cNvPr id="11" name="Textplatzhalter 14"/>
          <p:cNvSpPr>
            <a:spLocks noGrp="1"/>
          </p:cNvSpPr>
          <p:nvPr>
            <p:ph type="body" sz="quarter" idx="14" hasCustomPrompt="1"/>
            <p:custDataLst>
              <p:tags r:id="rId5"/>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smtClean="0"/>
              <a:t>Kapitel</a:t>
            </a:r>
          </a:p>
          <a:p>
            <a:pPr lvl="0"/>
            <a:r>
              <a:rPr lang="de-CH" dirty="0" smtClean="0"/>
              <a:t>Kapitel</a:t>
            </a:r>
            <a:endParaRPr lang="de-CH" dirty="0"/>
          </a:p>
        </p:txBody>
      </p:sp>
    </p:spTree>
    <p:extLst>
      <p:ext uri="{BB962C8B-B14F-4D97-AF65-F5344CB8AC3E}">
        <p14:creationId xmlns:p14="http://schemas.microsoft.com/office/powerpoint/2010/main" val="2422182248"/>
      </p:ext>
    </p:extLst>
  </p:cSld>
  <p:clrMapOvr>
    <a:masterClrMapping/>
  </p:clrMapOvr>
  <p:transition spd="med">
    <p:pull/>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grosses bild rechts">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4471987" cy="6858000"/>
          </a:xfrm>
          <a:blipFill>
            <a:blip r:embed="rId7"/>
            <a:stretch>
              <a:fillRect/>
            </a:stretch>
          </a:blipFill>
        </p:spPr>
        <p:txBody>
          <a:bodyPr/>
          <a:lstStyle/>
          <a:p>
            <a:r>
              <a:rPr lang="de-CH" dirty="0" smtClean="0"/>
              <a:t>Bild durch Klicken auf Symbol hinzufügen</a:t>
            </a:r>
            <a:endParaRPr lang="de-CH" dirty="0"/>
          </a:p>
        </p:txBody>
      </p:sp>
      <p:sp>
        <p:nvSpPr>
          <p:cNvPr id="2" name="Titel 1"/>
          <p:cNvSpPr>
            <a:spLocks noGrp="1"/>
          </p:cNvSpPr>
          <p:nvPr>
            <p:ph type="title" hasCustomPrompt="1"/>
            <p:custDataLst>
              <p:tags r:id="rId2"/>
            </p:custDataLst>
          </p:nvPr>
        </p:nvSpPr>
        <p:spPr/>
        <p:txBody>
          <a:bodyPr/>
          <a:lstStyle>
            <a:lvl1pPr>
              <a:defRPr/>
            </a:lvl1pPr>
          </a:lstStyle>
          <a:p>
            <a:r>
              <a:rPr lang="de-CH" dirty="0" smtClean="0"/>
              <a:t>Titel einfügen</a:t>
            </a:r>
            <a:endParaRPr lang="de-CH" dirty="0"/>
          </a:p>
        </p:txBody>
      </p:sp>
      <p:sp>
        <p:nvSpPr>
          <p:cNvPr id="10" name="Textplatzhalter 8"/>
          <p:cNvSpPr>
            <a:spLocks noGrp="1"/>
          </p:cNvSpPr>
          <p:nvPr>
            <p:ph type="body" sz="quarter" idx="13" hasCustomPrompt="1"/>
            <p:custDataLst>
              <p:tags r:id="rId3"/>
            </p:custDataLst>
          </p:nvPr>
        </p:nvSpPr>
        <p:spPr>
          <a:xfrm>
            <a:off x="4679997" y="878400"/>
            <a:ext cx="4104000" cy="983872"/>
          </a:xfrm>
        </p:spPr>
        <p:txBody>
          <a:bodyPr/>
          <a:lstStyle>
            <a:lvl1pPr>
              <a:tabLst>
                <a:tab pos="4320000" algn="l"/>
              </a:tabLst>
              <a:defRPr b="1"/>
            </a:lvl1pPr>
            <a:lvl2pPr>
              <a:defRPr b="1"/>
            </a:lvl2pPr>
            <a:lvl3pPr>
              <a:defRPr b="1"/>
            </a:lvl3pPr>
            <a:lvl4pPr>
              <a:defRPr b="1"/>
            </a:lvl4pPr>
            <a:lvl5pPr>
              <a:defRPr b="1"/>
            </a:lvl5pPr>
          </a:lstStyle>
          <a:p>
            <a:pPr lvl="0"/>
            <a:r>
              <a:rPr lang="de-CH" dirty="0" smtClean="0"/>
              <a:t>Untertitel einfügen</a:t>
            </a:r>
            <a:endParaRPr lang="de-CH" dirty="0"/>
          </a:p>
        </p:txBody>
      </p:sp>
      <p:sp>
        <p:nvSpPr>
          <p:cNvPr id="8" name="Inhaltsplatzhalter 2"/>
          <p:cNvSpPr>
            <a:spLocks noGrp="1"/>
          </p:cNvSpPr>
          <p:nvPr>
            <p:ph idx="14"/>
            <p:custDataLst>
              <p:tags r:id="rId4"/>
            </p:custDataLst>
          </p:nvPr>
        </p:nvSpPr>
        <p:spPr>
          <a:xfrm>
            <a:off x="4679997" y="1260000"/>
            <a:ext cx="4104000" cy="4176000"/>
          </a:xfrm>
        </p:spPr>
        <p:txBody>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12" name="Textplatzhalter 14"/>
          <p:cNvSpPr>
            <a:spLocks noGrp="1"/>
          </p:cNvSpPr>
          <p:nvPr>
            <p:ph type="body" sz="quarter" idx="17" hasCustomPrompt="1"/>
            <p:custDataLst>
              <p:tags r:id="rId5"/>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smtClean="0"/>
              <a:t>Kapitel</a:t>
            </a:r>
          </a:p>
          <a:p>
            <a:pPr lvl="0"/>
            <a:r>
              <a:rPr lang="de-CH" dirty="0" smtClean="0"/>
              <a:t>Kapitel</a:t>
            </a:r>
            <a:endParaRPr lang="de-CH" dirty="0"/>
          </a:p>
        </p:txBody>
      </p:sp>
    </p:spTree>
    <p:extLst>
      <p:ext uri="{BB962C8B-B14F-4D97-AF65-F5344CB8AC3E}">
        <p14:creationId xmlns:p14="http://schemas.microsoft.com/office/powerpoint/2010/main" val="1683344204"/>
      </p:ext>
    </p:extLst>
  </p:cSld>
  <p:clrMapOvr>
    <a:masterClrMapping/>
  </p:clrMapOvr>
  <p:transition spd="med">
    <p:pull/>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ild ganzflächig">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5"/>
            <a:stretch>
              <a:fillRect/>
            </a:stretch>
          </a:blipFill>
        </p:spPr>
        <p:txBody>
          <a:bodyPr/>
          <a:lstStyle/>
          <a:p>
            <a:r>
              <a:rPr lang="de-CH" dirty="0" smtClean="0"/>
              <a:t>Bild durch Klicken auf Symbol hinzufügen</a:t>
            </a:r>
            <a:endParaRPr lang="de-CH" dirty="0"/>
          </a:p>
        </p:txBody>
      </p:sp>
      <p:sp>
        <p:nvSpPr>
          <p:cNvPr id="2" name="Titel 1"/>
          <p:cNvSpPr>
            <a:spLocks noGrp="1"/>
          </p:cNvSpPr>
          <p:nvPr>
            <p:ph type="title" hasCustomPrompt="1"/>
            <p:custDataLst>
              <p:tags r:id="rId2"/>
            </p:custDataLst>
          </p:nvPr>
        </p:nvSpPr>
        <p:spPr/>
        <p:txBody>
          <a:bodyPr/>
          <a:lstStyle>
            <a:lvl1pPr>
              <a:defRPr/>
            </a:lvl1pPr>
          </a:lstStyle>
          <a:p>
            <a:r>
              <a:rPr lang="de-CH" dirty="0" smtClean="0"/>
              <a:t>Titel einfügen</a:t>
            </a:r>
            <a:endParaRPr lang="de-CH" dirty="0"/>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smtClean="0"/>
              <a:t>Kapitel</a:t>
            </a:r>
          </a:p>
          <a:p>
            <a:pPr lvl="0"/>
            <a:r>
              <a:rPr lang="de-CH" dirty="0" smtClean="0"/>
              <a:t>Kapitel</a:t>
            </a:r>
            <a:endParaRPr lang="de-CH" dirty="0"/>
          </a:p>
        </p:txBody>
      </p:sp>
    </p:spTree>
    <p:extLst>
      <p:ext uri="{BB962C8B-B14F-4D97-AF65-F5344CB8AC3E}">
        <p14:creationId xmlns:p14="http://schemas.microsoft.com/office/powerpoint/2010/main" val="1594325829"/>
      </p:ext>
    </p:extLst>
  </p:cSld>
  <p:clrMapOvr>
    <a:masterClrMapping/>
  </p:clrMapOvr>
  <p:transition spd="med">
    <p:pull/>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ur Bild">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3"/>
            <a:stretch>
              <a:fillRect/>
            </a:stretch>
          </a:blipFill>
        </p:spPr>
        <p:txBody>
          <a:bodyPr/>
          <a:lstStyle/>
          <a:p>
            <a:r>
              <a:rPr lang="de-CH" dirty="0" smtClean="0"/>
              <a:t>Bild durch Klicken auf Symbol hinzufügen</a:t>
            </a:r>
            <a:endParaRPr lang="de-CH" dirty="0"/>
          </a:p>
        </p:txBody>
      </p:sp>
    </p:spTree>
    <p:extLst>
      <p:ext uri="{BB962C8B-B14F-4D97-AF65-F5344CB8AC3E}">
        <p14:creationId xmlns:p14="http://schemas.microsoft.com/office/powerpoint/2010/main" val="1156147299"/>
      </p:ext>
    </p:extLst>
  </p:cSld>
  <p:clrMapOvr>
    <a:masterClrMapping/>
  </p:clrMapOvr>
  <p:transition spd="med">
    <p:pull/>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ld mit box rechts">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6"/>
            <a:stretch>
              <a:fillRect/>
            </a:stretch>
          </a:blipFill>
        </p:spPr>
        <p:txBody>
          <a:bodyPr/>
          <a:lstStyle/>
          <a:p>
            <a:r>
              <a:rPr lang="de-CH" dirty="0" smtClean="0"/>
              <a:t>Bild durch Klicken auf Symbol hinzufügen</a:t>
            </a:r>
            <a:endParaRPr lang="de-CH" dirty="0"/>
          </a:p>
        </p:txBody>
      </p:sp>
      <p:sp>
        <p:nvSpPr>
          <p:cNvPr id="2" name="Titel 1"/>
          <p:cNvSpPr>
            <a:spLocks noGrp="1"/>
          </p:cNvSpPr>
          <p:nvPr>
            <p:ph type="title" hasCustomPrompt="1"/>
            <p:custDataLst>
              <p:tags r:id="rId2"/>
            </p:custDataLst>
          </p:nvPr>
        </p:nvSpPr>
        <p:spPr/>
        <p:txBody>
          <a:bodyPr/>
          <a:lstStyle>
            <a:lvl1pPr>
              <a:defRPr/>
            </a:lvl1pPr>
          </a:lstStyle>
          <a:p>
            <a:r>
              <a:rPr lang="de-CH" dirty="0" smtClean="0"/>
              <a:t>Titel einfügen</a:t>
            </a:r>
            <a:endParaRPr lang="de-CH" dirty="0"/>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smtClean="0"/>
              <a:t>Kapitel</a:t>
            </a:r>
          </a:p>
          <a:p>
            <a:pPr lvl="0"/>
            <a:r>
              <a:rPr lang="de-CH" dirty="0" smtClean="0"/>
              <a:t>Kapitel</a:t>
            </a:r>
            <a:endParaRPr lang="de-CH" dirty="0"/>
          </a:p>
        </p:txBody>
      </p:sp>
      <p:sp>
        <p:nvSpPr>
          <p:cNvPr id="6" name="Inhaltsplatzhalter 2"/>
          <p:cNvSpPr>
            <a:spLocks noGrp="1"/>
          </p:cNvSpPr>
          <p:nvPr>
            <p:ph idx="17"/>
            <p:custDataLst>
              <p:tags r:id="rId4"/>
            </p:custDataLst>
          </p:nvPr>
        </p:nvSpPr>
        <p:spPr>
          <a:xfrm>
            <a:off x="4824000" y="1404399"/>
            <a:ext cx="4320000" cy="1275698"/>
          </a:xfrm>
          <a:solidFill>
            <a:schemeClr val="tx2">
              <a:lumMod val="40000"/>
              <a:lumOff val="60000"/>
            </a:schemeClr>
          </a:solidFill>
        </p:spPr>
        <p:txBody>
          <a:bodyPr lIns="144000" tIns="144000" rIns="144000" bIns="144000">
            <a:spAutoFit/>
          </a:bodyPr>
          <a:lstStyle>
            <a:lvl1pPr>
              <a:defRPr b="1"/>
            </a:lvl1pPr>
            <a:lvl2pPr marL="288000" indent="-288000">
              <a:buFontTx/>
              <a:buBlip>
                <a:blip r:embed="rId7"/>
              </a:buBlip>
              <a:defRPr/>
            </a:lvl2pPr>
            <a:lvl3pPr marL="576000" indent="-288000">
              <a:buFontTx/>
              <a:buBlip>
                <a:blip r:embed="rId7"/>
              </a:buBlip>
              <a:defRPr/>
            </a:lvl3pPr>
          </a:lstStyle>
          <a:p>
            <a:pPr lvl="0"/>
            <a:r>
              <a:rPr lang="de-CH" dirty="0" smtClean="0"/>
              <a:t>Textmasterformat bearbeiten</a:t>
            </a:r>
          </a:p>
          <a:p>
            <a:pPr lvl="1"/>
            <a:r>
              <a:rPr lang="de-CH" dirty="0" smtClean="0"/>
              <a:t>Zweite Ebene</a:t>
            </a:r>
          </a:p>
          <a:p>
            <a:pPr lvl="2"/>
            <a:r>
              <a:rPr lang="de-CH" dirty="0" smtClean="0"/>
              <a:t>Dritte Ebene</a:t>
            </a:r>
          </a:p>
        </p:txBody>
      </p:sp>
    </p:spTree>
    <p:extLst>
      <p:ext uri="{BB962C8B-B14F-4D97-AF65-F5344CB8AC3E}">
        <p14:creationId xmlns:p14="http://schemas.microsoft.com/office/powerpoint/2010/main" val="1388906109"/>
      </p:ext>
    </p:extLst>
  </p:cSld>
  <p:clrMapOvr>
    <a:masterClrMapping/>
  </p:clrMapOvr>
  <p:transition spd="med">
    <p:pull/>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ld mit box links">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6"/>
            <a:stretch>
              <a:fillRect/>
            </a:stretch>
          </a:blipFill>
        </p:spPr>
        <p:txBody>
          <a:bodyPr/>
          <a:lstStyle/>
          <a:p>
            <a:r>
              <a:rPr lang="de-CH" dirty="0" smtClean="0"/>
              <a:t>Bild durch Klicken auf Symbol hinzufügen</a:t>
            </a:r>
            <a:endParaRPr lang="de-CH" dirty="0"/>
          </a:p>
        </p:txBody>
      </p:sp>
      <p:sp>
        <p:nvSpPr>
          <p:cNvPr id="2" name="Titel 1"/>
          <p:cNvSpPr>
            <a:spLocks noGrp="1"/>
          </p:cNvSpPr>
          <p:nvPr>
            <p:ph type="title" hasCustomPrompt="1"/>
            <p:custDataLst>
              <p:tags r:id="rId2"/>
            </p:custDataLst>
          </p:nvPr>
        </p:nvSpPr>
        <p:spPr/>
        <p:txBody>
          <a:bodyPr/>
          <a:lstStyle>
            <a:lvl1pPr>
              <a:defRPr/>
            </a:lvl1pPr>
          </a:lstStyle>
          <a:p>
            <a:r>
              <a:rPr lang="de-CH" dirty="0" smtClean="0"/>
              <a:t>Titel einfügen</a:t>
            </a:r>
            <a:endParaRPr lang="de-CH" dirty="0"/>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smtClean="0"/>
              <a:t>Kapitel</a:t>
            </a:r>
          </a:p>
          <a:p>
            <a:pPr lvl="0"/>
            <a:r>
              <a:rPr lang="de-CH" dirty="0" smtClean="0"/>
              <a:t>Kapitel</a:t>
            </a:r>
            <a:endParaRPr lang="de-CH" dirty="0"/>
          </a:p>
        </p:txBody>
      </p:sp>
      <p:sp>
        <p:nvSpPr>
          <p:cNvPr id="5" name="Inhaltsplatzhalter 2"/>
          <p:cNvSpPr>
            <a:spLocks noGrp="1"/>
          </p:cNvSpPr>
          <p:nvPr>
            <p:ph idx="17"/>
            <p:custDataLst>
              <p:tags r:id="rId4"/>
            </p:custDataLst>
          </p:nvPr>
        </p:nvSpPr>
        <p:spPr>
          <a:xfrm>
            <a:off x="0" y="1404399"/>
            <a:ext cx="4320000" cy="1275698"/>
          </a:xfrm>
          <a:solidFill>
            <a:schemeClr val="tx2">
              <a:lumMod val="40000"/>
              <a:lumOff val="60000"/>
            </a:schemeClr>
          </a:solidFill>
        </p:spPr>
        <p:txBody>
          <a:bodyPr lIns="144000" tIns="144000" rIns="144000" bIns="144000">
            <a:spAutoFit/>
          </a:bodyPr>
          <a:lstStyle>
            <a:lvl1pPr>
              <a:defRPr b="1"/>
            </a:lvl1pPr>
            <a:lvl2pPr marL="288000" indent="-288000">
              <a:buFontTx/>
              <a:buBlip>
                <a:blip r:embed="rId7"/>
              </a:buBlip>
              <a:defRPr/>
            </a:lvl2pPr>
            <a:lvl3pPr marL="576000" indent="-288000">
              <a:buFontTx/>
              <a:buBlip>
                <a:blip r:embed="rId7"/>
              </a:buBlip>
              <a:defRPr/>
            </a:lvl3pPr>
          </a:lstStyle>
          <a:p>
            <a:pPr lvl="0"/>
            <a:r>
              <a:rPr lang="de-CH" dirty="0" smtClean="0"/>
              <a:t>Textmasterformat bearbeiten</a:t>
            </a:r>
          </a:p>
          <a:p>
            <a:pPr lvl="1"/>
            <a:r>
              <a:rPr lang="de-CH" dirty="0" smtClean="0"/>
              <a:t>Zweite Ebene</a:t>
            </a:r>
          </a:p>
          <a:p>
            <a:pPr lvl="2"/>
            <a:r>
              <a:rPr lang="de-CH" dirty="0" smtClean="0"/>
              <a:t>Dritte Ebene</a:t>
            </a:r>
          </a:p>
        </p:txBody>
      </p:sp>
    </p:spTree>
    <p:extLst>
      <p:ext uri="{BB962C8B-B14F-4D97-AF65-F5344CB8AC3E}">
        <p14:creationId xmlns:p14="http://schemas.microsoft.com/office/powerpoint/2010/main" val="2837512340"/>
      </p:ext>
    </p:extLst>
  </p:cSld>
  <p:clrMapOvr>
    <a:masterClrMapping/>
  </p:clrMapOvr>
  <p:transition spd="med">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eues kapitel">
    <p:bg>
      <p:bgRef idx="1001">
        <a:schemeClr val="bg1"/>
      </p:bgRef>
    </p:bg>
    <p:spTree>
      <p:nvGrpSpPr>
        <p:cNvPr id="1" name=""/>
        <p:cNvGrpSpPr/>
        <p:nvPr/>
      </p:nvGrpSpPr>
      <p:grpSpPr>
        <a:xfrm>
          <a:off x="0" y="0"/>
          <a:ext cx="0" cy="0"/>
          <a:chOff x="0" y="0"/>
          <a:chExt cx="0" cy="0"/>
        </a:xfrm>
      </p:grpSpPr>
      <p:sp>
        <p:nvSpPr>
          <p:cNvPr id="11" name="Bildplatzhalter 10"/>
          <p:cNvSpPr>
            <a:spLocks noGrp="1"/>
          </p:cNvSpPr>
          <p:nvPr>
            <p:ph type="pic" sz="quarter" idx="11"/>
            <p:custDataLst>
              <p:tags r:id="rId1"/>
            </p:custDataLst>
          </p:nvPr>
        </p:nvSpPr>
        <p:spPr>
          <a:xfrm>
            <a:off x="0" y="-2"/>
            <a:ext cx="9144000" cy="6858002"/>
          </a:xfrm>
          <a:blipFill>
            <a:blip r:embed="rId4"/>
            <a:stretch>
              <a:fillRect/>
            </a:stretch>
          </a:blipFill>
        </p:spPr>
        <p:txBody>
          <a:bodyPr/>
          <a:lstStyle/>
          <a:p>
            <a:r>
              <a:rPr lang="de-CH" dirty="0" smtClean="0"/>
              <a:t>Bild durch Klicken auf Symbol hinzufügen</a:t>
            </a:r>
            <a:endParaRPr lang="de-CH" dirty="0"/>
          </a:p>
        </p:txBody>
      </p:sp>
      <p:sp>
        <p:nvSpPr>
          <p:cNvPr id="2" name="Title 1"/>
          <p:cNvSpPr>
            <a:spLocks noGrp="1"/>
          </p:cNvSpPr>
          <p:nvPr>
            <p:ph type="ctrTitle" hasCustomPrompt="1"/>
            <p:custDataLst>
              <p:tags r:id="rId2"/>
            </p:custDataLst>
          </p:nvPr>
        </p:nvSpPr>
        <p:spPr>
          <a:xfrm>
            <a:off x="0" y="767478"/>
            <a:ext cx="7200000" cy="789411"/>
          </a:xfrm>
          <a:solidFill>
            <a:schemeClr val="bg1"/>
          </a:solidFill>
        </p:spPr>
        <p:txBody>
          <a:bodyPr wrap="square" lIns="360000" tIns="144000" rIns="72000" bIns="144000" anchor="t" anchorCtr="0">
            <a:spAutoFit/>
          </a:bodyPr>
          <a:lstStyle>
            <a:lvl1pPr algn="l">
              <a:lnSpc>
                <a:spcPct val="90000"/>
              </a:lnSpc>
              <a:defRPr sz="3600" b="1" baseline="0"/>
            </a:lvl1pPr>
          </a:lstStyle>
          <a:p>
            <a:r>
              <a:rPr lang="de-CH" dirty="0" smtClean="0"/>
              <a:t>Kapiteltitel</a:t>
            </a:r>
            <a:endParaRPr lang="de-CH" dirty="0"/>
          </a:p>
        </p:txBody>
      </p:sp>
    </p:spTree>
    <p:extLst>
      <p:ext uri="{BB962C8B-B14F-4D97-AF65-F5344CB8AC3E}">
        <p14:creationId xmlns:p14="http://schemas.microsoft.com/office/powerpoint/2010/main" val="308835996"/>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hf hdr="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ld mit box unten">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6"/>
            <a:stretch>
              <a:fillRect/>
            </a:stretch>
          </a:blipFill>
        </p:spPr>
        <p:txBody>
          <a:bodyPr/>
          <a:lstStyle/>
          <a:p>
            <a:r>
              <a:rPr lang="de-CH" dirty="0" smtClean="0"/>
              <a:t>Bild durch Klicken auf Symbol hinzufügen</a:t>
            </a:r>
            <a:endParaRPr lang="de-CH" dirty="0"/>
          </a:p>
        </p:txBody>
      </p:sp>
      <p:sp>
        <p:nvSpPr>
          <p:cNvPr id="2" name="Titel 1"/>
          <p:cNvSpPr>
            <a:spLocks noGrp="1"/>
          </p:cNvSpPr>
          <p:nvPr>
            <p:ph type="title" hasCustomPrompt="1"/>
            <p:custDataLst>
              <p:tags r:id="rId2"/>
            </p:custDataLst>
          </p:nvPr>
        </p:nvSpPr>
        <p:spPr/>
        <p:txBody>
          <a:bodyPr/>
          <a:lstStyle>
            <a:lvl1pPr>
              <a:defRPr/>
            </a:lvl1pPr>
          </a:lstStyle>
          <a:p>
            <a:r>
              <a:rPr lang="de-CH" dirty="0" smtClean="0"/>
              <a:t>Titel einfügen</a:t>
            </a:r>
            <a:endParaRPr lang="de-CH" dirty="0"/>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smtClean="0"/>
              <a:t>Kapitel</a:t>
            </a:r>
          </a:p>
          <a:p>
            <a:pPr lvl="0"/>
            <a:r>
              <a:rPr lang="de-CH" dirty="0" smtClean="0"/>
              <a:t>Kapitel</a:t>
            </a:r>
            <a:endParaRPr lang="de-CH" dirty="0"/>
          </a:p>
        </p:txBody>
      </p:sp>
      <p:sp>
        <p:nvSpPr>
          <p:cNvPr id="5" name="Inhaltsplatzhalter 2"/>
          <p:cNvSpPr>
            <a:spLocks noGrp="1"/>
          </p:cNvSpPr>
          <p:nvPr>
            <p:ph idx="17"/>
            <p:custDataLst>
              <p:tags r:id="rId4"/>
            </p:custDataLst>
          </p:nvPr>
        </p:nvSpPr>
        <p:spPr>
          <a:xfrm>
            <a:off x="1849120" y="5582302"/>
            <a:ext cx="5350880" cy="1275698"/>
          </a:xfrm>
          <a:solidFill>
            <a:schemeClr val="tx2">
              <a:lumMod val="40000"/>
              <a:lumOff val="60000"/>
            </a:schemeClr>
          </a:solidFill>
        </p:spPr>
        <p:txBody>
          <a:bodyPr wrap="square" lIns="144000" tIns="144000" rIns="144000" bIns="144000" anchor="b" anchorCtr="0">
            <a:spAutoFit/>
          </a:bodyPr>
          <a:lstStyle>
            <a:lvl1pPr>
              <a:defRPr b="1"/>
            </a:lvl1pPr>
            <a:lvl2pPr marL="288000" indent="-288000">
              <a:buFontTx/>
              <a:buBlip>
                <a:blip r:embed="rId7"/>
              </a:buBlip>
              <a:defRPr/>
            </a:lvl2pPr>
            <a:lvl3pPr marL="576000" indent="-288000">
              <a:buFontTx/>
              <a:buBlip>
                <a:blip r:embed="rId7"/>
              </a:buBlip>
              <a:defRPr/>
            </a:lvl3pPr>
          </a:lstStyle>
          <a:p>
            <a:pPr lvl="0"/>
            <a:r>
              <a:rPr lang="de-CH" dirty="0" smtClean="0"/>
              <a:t>Textmasterformat bearbeiten</a:t>
            </a:r>
          </a:p>
          <a:p>
            <a:pPr lvl="1"/>
            <a:r>
              <a:rPr lang="de-CH" dirty="0" smtClean="0"/>
              <a:t>Zweite Ebene</a:t>
            </a:r>
          </a:p>
          <a:p>
            <a:pPr lvl="2"/>
            <a:r>
              <a:rPr lang="de-CH" dirty="0" smtClean="0"/>
              <a:t>Dritte Ebene</a:t>
            </a:r>
          </a:p>
        </p:txBody>
      </p:sp>
    </p:spTree>
    <p:extLst>
      <p:ext uri="{BB962C8B-B14F-4D97-AF65-F5344CB8AC3E}">
        <p14:creationId xmlns:p14="http://schemas.microsoft.com/office/powerpoint/2010/main" val="1305058805"/>
      </p:ext>
    </p:extLst>
  </p:cSld>
  <p:clrMapOvr>
    <a:masterClrMapping/>
  </p:clrMapOvr>
  <p:transition spd="med">
    <p:pull/>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ild mit box mitte">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6"/>
            <a:stretch>
              <a:fillRect/>
            </a:stretch>
          </a:blipFill>
        </p:spPr>
        <p:txBody>
          <a:bodyPr/>
          <a:lstStyle/>
          <a:p>
            <a:r>
              <a:rPr lang="de-CH" dirty="0" smtClean="0"/>
              <a:t>Bild durch Klicken auf Symbol hinzufügen</a:t>
            </a:r>
            <a:endParaRPr lang="de-CH" dirty="0"/>
          </a:p>
        </p:txBody>
      </p:sp>
      <p:sp>
        <p:nvSpPr>
          <p:cNvPr id="2" name="Titel 1"/>
          <p:cNvSpPr>
            <a:spLocks noGrp="1"/>
          </p:cNvSpPr>
          <p:nvPr>
            <p:ph type="title" hasCustomPrompt="1"/>
            <p:custDataLst>
              <p:tags r:id="rId2"/>
            </p:custDataLst>
          </p:nvPr>
        </p:nvSpPr>
        <p:spPr/>
        <p:txBody>
          <a:bodyPr/>
          <a:lstStyle>
            <a:lvl1pPr>
              <a:defRPr/>
            </a:lvl1pPr>
          </a:lstStyle>
          <a:p>
            <a:r>
              <a:rPr lang="de-CH" dirty="0" smtClean="0"/>
              <a:t>Titel einfügen</a:t>
            </a:r>
            <a:endParaRPr lang="de-CH" dirty="0"/>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smtClean="0"/>
              <a:t>Kapitel</a:t>
            </a:r>
          </a:p>
          <a:p>
            <a:pPr lvl="0"/>
            <a:r>
              <a:rPr lang="de-CH" dirty="0" smtClean="0"/>
              <a:t>Kapitel</a:t>
            </a:r>
            <a:endParaRPr lang="de-CH" dirty="0"/>
          </a:p>
        </p:txBody>
      </p:sp>
      <p:sp>
        <p:nvSpPr>
          <p:cNvPr id="8" name="Inhaltsplatzhalter 2"/>
          <p:cNvSpPr>
            <a:spLocks noGrp="1"/>
          </p:cNvSpPr>
          <p:nvPr>
            <p:ph idx="17"/>
            <p:custDataLst>
              <p:tags r:id="rId4"/>
            </p:custDataLst>
          </p:nvPr>
        </p:nvSpPr>
        <p:spPr>
          <a:xfrm>
            <a:off x="1849120" y="1404000"/>
            <a:ext cx="5350880" cy="1275698"/>
          </a:xfrm>
          <a:solidFill>
            <a:schemeClr val="tx2">
              <a:lumMod val="40000"/>
              <a:lumOff val="60000"/>
            </a:schemeClr>
          </a:solidFill>
        </p:spPr>
        <p:txBody>
          <a:bodyPr wrap="square" lIns="144000" tIns="144000" rIns="144000" bIns="144000">
            <a:spAutoFit/>
          </a:bodyPr>
          <a:lstStyle>
            <a:lvl1pPr>
              <a:defRPr b="1"/>
            </a:lvl1pPr>
            <a:lvl2pPr marL="288000" indent="-288000">
              <a:buFontTx/>
              <a:buBlip>
                <a:blip r:embed="rId7"/>
              </a:buBlip>
              <a:defRPr/>
            </a:lvl2pPr>
            <a:lvl3pPr marL="576000" indent="-288000">
              <a:buFontTx/>
              <a:buBlip>
                <a:blip r:embed="rId7"/>
              </a:buBlip>
              <a:defRPr/>
            </a:lvl3pPr>
          </a:lstStyle>
          <a:p>
            <a:pPr lvl="0"/>
            <a:r>
              <a:rPr lang="de-CH" dirty="0" smtClean="0"/>
              <a:t>Textmasterformat bearbeiten</a:t>
            </a:r>
          </a:p>
          <a:p>
            <a:pPr lvl="1"/>
            <a:r>
              <a:rPr lang="de-CH" dirty="0" smtClean="0"/>
              <a:t>Zweite Ebene</a:t>
            </a:r>
          </a:p>
          <a:p>
            <a:pPr lvl="2"/>
            <a:r>
              <a:rPr lang="de-CH" dirty="0" smtClean="0"/>
              <a:t>Dritte Ebene</a:t>
            </a:r>
          </a:p>
        </p:txBody>
      </p:sp>
    </p:spTree>
    <p:extLst>
      <p:ext uri="{BB962C8B-B14F-4D97-AF65-F5344CB8AC3E}">
        <p14:creationId xmlns:p14="http://schemas.microsoft.com/office/powerpoint/2010/main" val="476468464"/>
      </p:ext>
    </p:extLst>
  </p:cSld>
  <p:clrMapOvr>
    <a:masterClrMapping/>
  </p:clrMapOvr>
  <p:transition spd="med">
    <p:pull/>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ll">
    <p:bg>
      <p:bgRef idx="1001">
        <a:schemeClr val="bg1"/>
      </p:bgRef>
    </p:bg>
    <p:spTree>
      <p:nvGrpSpPr>
        <p:cNvPr id="1" name=""/>
        <p:cNvGrpSpPr/>
        <p:nvPr/>
      </p:nvGrpSpPr>
      <p:grpSpPr>
        <a:xfrm>
          <a:off x="0" y="0"/>
          <a:ext cx="0" cy="0"/>
          <a:chOff x="0" y="0"/>
          <a:chExt cx="0" cy="0"/>
        </a:xfrm>
      </p:grpSpPr>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787" y="1219200"/>
            <a:ext cx="3088924" cy="3736189"/>
          </a:xfrm>
          <a:prstGeom prst="rect">
            <a:avLst/>
          </a:prstGeom>
          <a:effectLst>
            <a:outerShdw blurRad="317500" dist="50800" dir="5400000" sx="99000" sy="99000" algn="ctr" rotWithShape="0">
              <a:srgbClr val="000000"/>
            </a:outerShdw>
          </a:effectLst>
        </p:spPr>
      </p:pic>
      <p:sp>
        <p:nvSpPr>
          <p:cNvPr id="7" name="Textplatzhalter 4"/>
          <p:cNvSpPr>
            <a:spLocks noGrp="1"/>
          </p:cNvSpPr>
          <p:nvPr>
            <p:ph type="body" sz="quarter" idx="11"/>
            <p:custDataLst>
              <p:tags r:id="rId1"/>
            </p:custDataLst>
          </p:nvPr>
        </p:nvSpPr>
        <p:spPr>
          <a:xfrm>
            <a:off x="3931920" y="0"/>
            <a:ext cx="5212080" cy="1708665"/>
          </a:xfrm>
          <a:solidFill>
            <a:schemeClr val="bg2">
              <a:lumMod val="90000"/>
            </a:schemeClr>
          </a:solidFill>
        </p:spPr>
        <p:txBody>
          <a:bodyPr wrap="square" lIns="180000" tIns="936000" rIns="360000" bIns="144000">
            <a:spAutoFit/>
          </a:bodyPr>
          <a:lstStyle>
            <a:lvl1pPr algn="l">
              <a:defRPr>
                <a:solidFill>
                  <a:schemeClr val="tx1"/>
                </a:solidFill>
              </a:defRPr>
            </a:lvl1pPr>
            <a:lvl2pPr marL="288000" indent="-288000" algn="l">
              <a:buFontTx/>
              <a:buBlip>
                <a:blip r:embed="rId5"/>
              </a:buBlip>
              <a:defRPr>
                <a:solidFill>
                  <a:schemeClr val="tx1"/>
                </a:solidFill>
              </a:defRPr>
            </a:lvl2pPr>
          </a:lstStyle>
          <a:p>
            <a:pPr lvl="0"/>
            <a:r>
              <a:rPr lang="de-CH" dirty="0" smtClean="0"/>
              <a:t>Textmasterformat bearbeiten</a:t>
            </a:r>
          </a:p>
          <a:p>
            <a:pPr lvl="1"/>
            <a:r>
              <a:rPr lang="de-CH" dirty="0" smtClean="0"/>
              <a:t>Zweite Ebene</a:t>
            </a:r>
          </a:p>
        </p:txBody>
      </p:sp>
      <p:sp>
        <p:nvSpPr>
          <p:cNvPr id="3" name="Titel 2"/>
          <p:cNvSpPr>
            <a:spLocks noGrp="1"/>
          </p:cNvSpPr>
          <p:nvPr>
            <p:ph type="title"/>
            <p:custDataLst>
              <p:tags r:id="rId2"/>
            </p:custDataLst>
          </p:nvPr>
        </p:nvSpPr>
        <p:spPr/>
        <p:txBody>
          <a:bodyPr/>
          <a:lstStyle>
            <a:lvl1pPr>
              <a:defRPr/>
            </a:lvl1pPr>
          </a:lstStyle>
          <a:p>
            <a:r>
              <a:rPr lang="de-CH" dirty="0" smtClean="0"/>
              <a:t>Titelmasterformat durch Klicken bearbeiten</a:t>
            </a:r>
            <a:endParaRPr lang="de-CH" dirty="0"/>
          </a:p>
        </p:txBody>
      </p:sp>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0001" y="5851191"/>
            <a:ext cx="1584494" cy="669216"/>
          </a:xfrm>
          <a:prstGeom prst="rect">
            <a:avLst/>
          </a:prstGeom>
        </p:spPr>
      </p:pic>
    </p:spTree>
    <p:extLst>
      <p:ext uri="{BB962C8B-B14F-4D97-AF65-F5344CB8AC3E}">
        <p14:creationId xmlns:p14="http://schemas.microsoft.com/office/powerpoint/2010/main" val="4068394518"/>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uri">
    <p:bg>
      <p:bgPr>
        <a:solidFill>
          <a:srgbClr val="FFFFFF"/>
        </a:solidFill>
        <a:effectLst/>
      </p:bgPr>
    </p:bg>
    <p:spTree>
      <p:nvGrpSpPr>
        <p:cNvPr id="1" name=""/>
        <p:cNvGrpSpPr/>
        <p:nvPr/>
      </p:nvGrpSpPr>
      <p:grpSpPr>
        <a:xfrm>
          <a:off x="0" y="0"/>
          <a:ext cx="0" cy="0"/>
          <a:chOff x="0" y="0"/>
          <a:chExt cx="0" cy="0"/>
        </a:xfrm>
      </p:grpSpPr>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a:blipFill>
            <a:blip r:embed="rId5"/>
            <a:stretch>
              <a:fillRect/>
            </a:stretch>
          </a:blipFill>
        </p:spPr>
      </p:pic>
      <p:sp>
        <p:nvSpPr>
          <p:cNvPr id="5" name="Textplatzhalter 4"/>
          <p:cNvSpPr>
            <a:spLocks noGrp="1"/>
          </p:cNvSpPr>
          <p:nvPr>
            <p:ph type="body" sz="quarter" idx="10"/>
            <p:custDataLst>
              <p:tags r:id="rId1"/>
            </p:custDataLst>
          </p:nvPr>
        </p:nvSpPr>
        <p:spPr>
          <a:xfrm>
            <a:off x="4572000" y="0"/>
            <a:ext cx="4572000" cy="1745016"/>
          </a:xfrm>
          <a:solidFill>
            <a:schemeClr val="tx2">
              <a:lumMod val="60000"/>
              <a:lumOff val="40000"/>
            </a:schemeClr>
          </a:solidFill>
        </p:spPr>
        <p:txBody>
          <a:bodyPr wrap="square" lIns="180000" tIns="936000" rIns="360000" bIns="180000">
            <a:spAutoFit/>
          </a:bodyPr>
          <a:lstStyle>
            <a:lvl1pPr algn="l">
              <a:defRPr>
                <a:solidFill>
                  <a:schemeClr val="tx1"/>
                </a:solidFill>
              </a:defRPr>
            </a:lvl1pPr>
            <a:lvl2pPr marL="288000" indent="-288000" algn="l">
              <a:buFontTx/>
              <a:buBlip>
                <a:blip r:embed="rId6"/>
              </a:buBlip>
              <a:defRPr>
                <a:solidFill>
                  <a:schemeClr val="tx1"/>
                </a:solidFill>
              </a:defRPr>
            </a:lvl2pPr>
          </a:lstStyle>
          <a:p>
            <a:pPr lvl="0"/>
            <a:r>
              <a:rPr lang="de-CH" dirty="0" smtClean="0"/>
              <a:t>Textmasterformat bearbeiten</a:t>
            </a:r>
          </a:p>
          <a:p>
            <a:pPr lvl="1"/>
            <a:r>
              <a:rPr lang="de-CH" dirty="0" smtClean="0"/>
              <a:t>Zweite Ebene</a:t>
            </a:r>
          </a:p>
        </p:txBody>
      </p:sp>
      <p:sp>
        <p:nvSpPr>
          <p:cNvPr id="4" name="Titel 3"/>
          <p:cNvSpPr>
            <a:spLocks noGrp="1"/>
          </p:cNvSpPr>
          <p:nvPr>
            <p:ph type="title"/>
            <p:custDataLst>
              <p:tags r:id="rId2"/>
            </p:custDataLst>
          </p:nvPr>
        </p:nvSpPr>
        <p:spPr/>
        <p:txBody>
          <a:bodyPr/>
          <a:lstStyle>
            <a:lvl1pPr>
              <a:defRPr/>
            </a:lvl1pPr>
          </a:lstStyle>
          <a:p>
            <a:r>
              <a:rPr lang="de-CH" dirty="0" smtClean="0"/>
              <a:t>Titelmasterformat durch Klicken bearbeiten</a:t>
            </a:r>
            <a:endParaRPr lang="de-CH" dirty="0"/>
          </a:p>
        </p:txBody>
      </p:sp>
      <p:pic>
        <p:nvPicPr>
          <p:cNvPr id="6" name="Grafik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0000" y="5851191"/>
            <a:ext cx="1584497" cy="669216"/>
          </a:xfrm>
          <a:prstGeom prst="rect">
            <a:avLst/>
          </a:prstGeom>
        </p:spPr>
      </p:pic>
    </p:spTree>
    <p:extLst>
      <p:ext uri="{BB962C8B-B14F-4D97-AF65-F5344CB8AC3E}">
        <p14:creationId xmlns:p14="http://schemas.microsoft.com/office/powerpoint/2010/main" val="3600382427"/>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timmungsbild">
    <p:bg>
      <p:bgPr>
        <a:solidFill>
          <a:srgbClr val="FFFFFF"/>
        </a:solidFill>
        <a:effectLst/>
      </p:bgPr>
    </p:bg>
    <p:spTree>
      <p:nvGrpSpPr>
        <p:cNvPr id="1" name=""/>
        <p:cNvGrpSpPr/>
        <p:nvPr/>
      </p:nvGrpSpPr>
      <p:grpSpPr>
        <a:xfrm>
          <a:off x="0" y="0"/>
          <a:ext cx="0" cy="0"/>
          <a:chOff x="0" y="0"/>
          <a:chExt cx="0" cy="0"/>
        </a:xfrm>
      </p:grpSpPr>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platzhalter 4"/>
          <p:cNvSpPr>
            <a:spLocks noGrp="1"/>
          </p:cNvSpPr>
          <p:nvPr>
            <p:ph type="body" sz="quarter" idx="10"/>
            <p:custDataLst>
              <p:tags r:id="rId1"/>
            </p:custDataLst>
          </p:nvPr>
        </p:nvSpPr>
        <p:spPr>
          <a:xfrm>
            <a:off x="2397760" y="0"/>
            <a:ext cx="6746240" cy="1745016"/>
          </a:xfrm>
          <a:solidFill>
            <a:schemeClr val="tx2">
              <a:lumMod val="40000"/>
              <a:lumOff val="60000"/>
            </a:schemeClr>
          </a:solidFill>
        </p:spPr>
        <p:txBody>
          <a:bodyPr wrap="square" lIns="180000" tIns="936000" rIns="360000" bIns="180000">
            <a:spAutoFit/>
          </a:bodyPr>
          <a:lstStyle>
            <a:lvl1pPr algn="l">
              <a:defRPr>
                <a:solidFill>
                  <a:schemeClr val="tx1"/>
                </a:solidFill>
              </a:defRPr>
            </a:lvl1pPr>
            <a:lvl2pPr marL="288000" indent="-288000" algn="l">
              <a:buFontTx/>
              <a:buBlip>
                <a:blip r:embed="rId5"/>
              </a:buBlip>
              <a:defRPr>
                <a:solidFill>
                  <a:schemeClr val="tx1"/>
                </a:solidFill>
              </a:defRPr>
            </a:lvl2pPr>
          </a:lstStyle>
          <a:p>
            <a:pPr lvl="0"/>
            <a:r>
              <a:rPr lang="de-CH" dirty="0" smtClean="0"/>
              <a:t>Textmasterformat bearbeiten</a:t>
            </a:r>
          </a:p>
          <a:p>
            <a:pPr lvl="1"/>
            <a:r>
              <a:rPr lang="de-CH" dirty="0" smtClean="0"/>
              <a:t>Zweite Ebene</a:t>
            </a:r>
          </a:p>
        </p:txBody>
      </p:sp>
      <p:sp>
        <p:nvSpPr>
          <p:cNvPr id="4" name="Titel 3"/>
          <p:cNvSpPr>
            <a:spLocks noGrp="1"/>
          </p:cNvSpPr>
          <p:nvPr>
            <p:ph type="title"/>
            <p:custDataLst>
              <p:tags r:id="rId2"/>
            </p:custDataLst>
          </p:nvPr>
        </p:nvSpPr>
        <p:spPr/>
        <p:txBody>
          <a:bodyPr/>
          <a:lstStyle>
            <a:lvl1pPr>
              <a:defRPr/>
            </a:lvl1pPr>
          </a:lstStyle>
          <a:p>
            <a:r>
              <a:rPr lang="de-CH" dirty="0" smtClean="0"/>
              <a:t>Titelmasterformat durch Klicken bearbeiten</a:t>
            </a:r>
            <a:endParaRPr lang="de-CH" dirty="0"/>
          </a:p>
        </p:txBody>
      </p:sp>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0000" y="5851191"/>
            <a:ext cx="1584497" cy="669216"/>
          </a:xfrm>
          <a:prstGeom prst="rect">
            <a:avLst/>
          </a:prstGeom>
        </p:spPr>
      </p:pic>
    </p:spTree>
    <p:extLst>
      <p:ext uri="{BB962C8B-B14F-4D97-AF65-F5344CB8AC3E}">
        <p14:creationId xmlns:p14="http://schemas.microsoft.com/office/powerpoint/2010/main" val="3657745099"/>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uri">
    <p:bg>
      <p:bgRef idx="1001">
        <a:schemeClr val="bg1"/>
      </p:bgRef>
    </p:bg>
    <p:spTree>
      <p:nvGrpSpPr>
        <p:cNvPr id="1" name=""/>
        <p:cNvGrpSpPr/>
        <p:nvPr/>
      </p:nvGrpSpPr>
      <p:grpSpPr>
        <a:xfrm>
          <a:off x="0" y="0"/>
          <a:ext cx="0" cy="0"/>
          <a:chOff x="0" y="0"/>
          <a:chExt cx="0" cy="0"/>
        </a:xfrm>
      </p:grpSpPr>
      <p:sp>
        <p:nvSpPr>
          <p:cNvPr id="6" name="Bildplatzhalter 10"/>
          <p:cNvSpPr>
            <a:spLocks noGrp="1"/>
          </p:cNvSpPr>
          <p:nvPr>
            <p:ph type="pic" sz="quarter" idx="16"/>
            <p:custDataLst>
              <p:tags r:id="rId1"/>
            </p:custDataLst>
          </p:nvPr>
        </p:nvSpPr>
        <p:spPr>
          <a:xfrm>
            <a:off x="0" y="0"/>
            <a:ext cx="9144000" cy="6858000"/>
          </a:xfrm>
          <a:blipFill>
            <a:blip r:embed="rId4"/>
            <a:stretch>
              <a:fillRect/>
            </a:stretch>
          </a:blipFill>
        </p:spPr>
        <p:txBody>
          <a:bodyPr/>
          <a:lstStyle/>
          <a:p>
            <a:r>
              <a:rPr lang="de-CH" dirty="0" smtClean="0"/>
              <a:t>Bild durch Klicken auf Symbol hinzufügen</a:t>
            </a:r>
            <a:endParaRPr lang="de-CH" dirty="0"/>
          </a:p>
        </p:txBody>
      </p:sp>
      <p:sp>
        <p:nvSpPr>
          <p:cNvPr id="3" name="Titel 2"/>
          <p:cNvSpPr>
            <a:spLocks noGrp="1"/>
          </p:cNvSpPr>
          <p:nvPr>
            <p:ph type="title"/>
            <p:custDataLst>
              <p:tags r:id="rId2"/>
            </p:custDataLst>
          </p:nvPr>
        </p:nvSpPr>
        <p:spPr/>
        <p:txBody>
          <a:bodyPr/>
          <a:lstStyle>
            <a:lvl1pPr>
              <a:defRPr/>
            </a:lvl1pPr>
          </a:lstStyle>
          <a:p>
            <a:r>
              <a:rPr lang="de-CH" dirty="0" smtClean="0"/>
              <a:t>Titelmasterformat durch Klicken bearbeiten</a:t>
            </a:r>
            <a:endParaRPr lang="de-CH" dirty="0"/>
          </a:p>
        </p:txBody>
      </p:sp>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000" y="5851191"/>
            <a:ext cx="1584497" cy="669216"/>
          </a:xfrm>
          <a:prstGeom prst="rect">
            <a:avLst/>
          </a:prstGeom>
        </p:spPr>
      </p:pic>
    </p:spTree>
    <p:extLst>
      <p:ext uri="{BB962C8B-B14F-4D97-AF65-F5344CB8AC3E}">
        <p14:creationId xmlns:p14="http://schemas.microsoft.com/office/powerpoint/2010/main" val="2803484262"/>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echsel">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custDataLst>
              <p:tags r:id="rId1"/>
            </p:custDataLst>
          </p:nvPr>
        </p:nvSpPr>
        <p:spPr>
          <a:xfrm>
            <a:off x="359999" y="1371601"/>
            <a:ext cx="8424000" cy="1971490"/>
          </a:xfrm>
        </p:spPr>
        <p:txBody>
          <a:bodyPr lIns="0" tIns="0" rIns="0" bIns="0" anchor="b" anchorCtr="0">
            <a:noAutofit/>
          </a:bodyPr>
          <a:lstStyle>
            <a:lvl1pPr algn="l">
              <a:lnSpc>
                <a:spcPct val="90000"/>
              </a:lnSpc>
              <a:defRPr sz="3600" baseline="0"/>
            </a:lvl1pPr>
          </a:lstStyle>
          <a:p>
            <a:r>
              <a:rPr lang="de-CH" dirty="0" smtClean="0"/>
              <a:t>Referatswechsel: Titel</a:t>
            </a:r>
            <a:endParaRPr lang="de-CH" dirty="0"/>
          </a:p>
        </p:txBody>
      </p:sp>
      <p:sp>
        <p:nvSpPr>
          <p:cNvPr id="19" name="Textplatzhalter 18"/>
          <p:cNvSpPr>
            <a:spLocks noGrp="1"/>
          </p:cNvSpPr>
          <p:nvPr>
            <p:ph type="body" sz="quarter" idx="12" hasCustomPrompt="1"/>
            <p:custDataLst>
              <p:tags r:id="rId2"/>
            </p:custDataLst>
          </p:nvPr>
        </p:nvSpPr>
        <p:spPr>
          <a:xfrm>
            <a:off x="359999" y="3332700"/>
            <a:ext cx="8423999" cy="997641"/>
          </a:xfrm>
        </p:spPr>
        <p:txBody>
          <a:bodyPr/>
          <a:lstStyle>
            <a:lvl1pPr>
              <a:lnSpc>
                <a:spcPct val="100000"/>
              </a:lnSpc>
              <a:defRPr sz="3000"/>
            </a:lvl1pPr>
          </a:lstStyle>
          <a:p>
            <a:pPr lvl="0"/>
            <a:r>
              <a:rPr lang="de-CH" dirty="0" smtClean="0"/>
              <a:t>Untertitel</a:t>
            </a:r>
            <a:endParaRPr lang="de-CH" dirty="0"/>
          </a:p>
        </p:txBody>
      </p:sp>
      <p:pic>
        <p:nvPicPr>
          <p:cNvPr id="8" name="Grafi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0001" y="5851191"/>
            <a:ext cx="1584494" cy="669216"/>
          </a:xfrm>
          <a:prstGeom prst="rect">
            <a:avLst/>
          </a:prstGeom>
        </p:spPr>
      </p:pic>
      <p:sp>
        <p:nvSpPr>
          <p:cNvPr id="10" name="Textfeld 9"/>
          <p:cNvSpPr txBox="1"/>
          <p:nvPr>
            <p:custDataLst>
              <p:tags r:id="rId3"/>
            </p:custDataLst>
          </p:nvPr>
        </p:nvSpPr>
        <p:spPr>
          <a:xfrm>
            <a:off x="352625" y="4653280"/>
            <a:ext cx="6721839" cy="313350"/>
          </a:xfrm>
          <a:prstGeom prst="rect">
            <a:avLst/>
          </a:prstGeom>
          <a:noFill/>
        </p:spPr>
        <p:txBody>
          <a:bodyPr wrap="square" lIns="0" tIns="0" bIns="36000" rtlCol="0">
            <a:spAutoFit/>
          </a:bodyPr>
          <a:lstStyle/>
          <a:p>
            <a:endParaRPr lang="de-CH" dirty="0"/>
          </a:p>
        </p:txBody>
      </p:sp>
      <p:sp>
        <p:nvSpPr>
          <p:cNvPr id="9" name="Textfeld 8"/>
          <p:cNvSpPr txBox="1"/>
          <p:nvPr>
            <p:custDataLst>
              <p:tags r:id="rId4"/>
            </p:custDataLst>
          </p:nvPr>
        </p:nvSpPr>
        <p:spPr>
          <a:xfrm>
            <a:off x="2574525" y="-2"/>
            <a:ext cx="6569475" cy="634941"/>
          </a:xfrm>
          <a:prstGeom prst="rect">
            <a:avLst/>
          </a:prstGeom>
          <a:noFill/>
        </p:spPr>
        <p:txBody>
          <a:bodyPr wrap="square" lIns="0" tIns="324000" rIns="360000" bIns="0" rtlCol="0">
            <a:spAutoFit/>
          </a:bodyPr>
          <a:lstStyle/>
          <a:p>
            <a:pPr algn="r"/>
            <a:endParaRPr lang="de-CH" sz="2000" dirty="0">
              <a:solidFill>
                <a:schemeClr val="tx1"/>
              </a:solidFill>
            </a:endParaRPr>
          </a:p>
        </p:txBody>
      </p:sp>
      <p:sp>
        <p:nvSpPr>
          <p:cNvPr id="11" name="Textfeld 10"/>
          <p:cNvSpPr txBox="1"/>
          <p:nvPr>
            <p:custDataLst>
              <p:tags r:id="rId5"/>
            </p:custDataLst>
          </p:nvPr>
        </p:nvSpPr>
        <p:spPr>
          <a:xfrm>
            <a:off x="355006" y="6043231"/>
            <a:ext cx="6652724" cy="507318"/>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90000"/>
              </a:lnSpc>
              <a:spcBef>
                <a:spcPts val="0"/>
              </a:spcBef>
              <a:spcAft>
                <a:spcPts val="500"/>
              </a:spcAft>
              <a:buClrTx/>
              <a:buSzPct val="70000"/>
              <a:buFont typeface="Arial" panose="020B0604020202020204" pitchFamily="34" charset="0"/>
              <a:buChar char="​"/>
              <a:tabLst/>
              <a:defRPr/>
            </a:pPr>
            <a:r>
              <a:rPr kumimoji="0" lang="en-US" sz="1600" b="0" i="0" u="none" strike="noStrike" kern="1200" cap="none" spc="0" normalizeH="0" baseline="0" noProof="0" smtClean="0">
                <a:ln>
                  <a:noFill/>
                </a:ln>
                <a:solidFill>
                  <a:srgbClr val="1D182C"/>
                </a:solidFill>
                <a:effectLst/>
                <a:uLnTx/>
                <a:uFillTx/>
                <a:latin typeface="+mn-lt"/>
                <a:ea typeface="+mn-ea"/>
                <a:cs typeface="+mn-cs"/>
              </a:rPr>
              <a:t>
16. März 2017</a:t>
            </a:r>
            <a:endParaRPr kumimoji="0" lang="de-CH" sz="1600" b="0" i="0" u="none" strike="noStrike" kern="1200" cap="none" spc="0" normalizeH="0" baseline="0" noProof="0" dirty="0" smtClean="0">
              <a:ln>
                <a:noFill/>
              </a:ln>
              <a:solidFill>
                <a:srgbClr val="1D182C"/>
              </a:solidFill>
              <a:effectLst/>
              <a:uLnTx/>
              <a:uFillTx/>
              <a:latin typeface="+mn-lt"/>
              <a:ea typeface="+mn-ea"/>
              <a:cs typeface="+mn-cs"/>
            </a:endParaRPr>
          </a:p>
        </p:txBody>
      </p:sp>
    </p:spTree>
    <p:extLst>
      <p:ext uri="{BB962C8B-B14F-4D97-AF65-F5344CB8AC3E}">
        <p14:creationId xmlns:p14="http://schemas.microsoft.com/office/powerpoint/2010/main" val="4084436932"/>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hf hdr="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ur gelb">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47737"/>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hf hdr="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chlussfolie">
    <p:bg>
      <p:bgRef idx="1001">
        <a:schemeClr val="bg1"/>
      </p:bgRef>
    </p:bg>
    <p:spTree>
      <p:nvGrpSpPr>
        <p:cNvPr id="1" name=""/>
        <p:cNvGrpSpPr/>
        <p:nvPr/>
      </p:nvGrpSpPr>
      <p:grpSpPr>
        <a:xfrm>
          <a:off x="0" y="0"/>
          <a:ext cx="0" cy="0"/>
          <a:chOff x="0" y="0"/>
          <a:chExt cx="0" cy="0"/>
        </a:xfrm>
      </p:grpSpPr>
      <p:sp>
        <p:nvSpPr>
          <p:cNvPr id="11" name="Bildplatzhalter 10"/>
          <p:cNvSpPr>
            <a:spLocks noGrp="1"/>
          </p:cNvSpPr>
          <p:nvPr>
            <p:ph type="pic" sz="quarter" idx="11"/>
            <p:custDataLst>
              <p:tags r:id="rId1"/>
            </p:custDataLst>
          </p:nvPr>
        </p:nvSpPr>
        <p:spPr>
          <a:xfrm>
            <a:off x="0" y="-2"/>
            <a:ext cx="9144000" cy="6858002"/>
          </a:xfrm>
          <a:blipFill>
            <a:blip r:embed="rId4"/>
            <a:stretch>
              <a:fillRect/>
            </a:stretch>
          </a:blipFill>
        </p:spPr>
        <p:txBody>
          <a:bodyPr/>
          <a:lstStyle/>
          <a:p>
            <a:r>
              <a:rPr lang="de-CH" dirty="0" smtClean="0"/>
              <a:t>Bild durch Klicken auf Symbol hinzufügen</a:t>
            </a:r>
            <a:endParaRPr lang="de-CH" dirty="0"/>
          </a:p>
        </p:txBody>
      </p:sp>
      <p:sp>
        <p:nvSpPr>
          <p:cNvPr id="2" name="Title 1"/>
          <p:cNvSpPr>
            <a:spLocks noGrp="1"/>
          </p:cNvSpPr>
          <p:nvPr>
            <p:ph type="ctrTitle" hasCustomPrompt="1"/>
            <p:custDataLst>
              <p:tags r:id="rId2"/>
            </p:custDataLst>
          </p:nvPr>
        </p:nvSpPr>
        <p:spPr>
          <a:xfrm>
            <a:off x="0" y="-2"/>
            <a:ext cx="7200000" cy="1288009"/>
          </a:xfrm>
          <a:solidFill>
            <a:schemeClr val="tx1"/>
          </a:solidFill>
        </p:spPr>
        <p:txBody>
          <a:bodyPr lIns="360000" tIns="144000" rIns="144000" bIns="144000" anchor="t" anchorCtr="0">
            <a:spAutoFit/>
          </a:bodyPr>
          <a:lstStyle>
            <a:lvl1pPr algn="l">
              <a:lnSpc>
                <a:spcPct val="90000"/>
              </a:lnSpc>
              <a:defRPr sz="3600" b="1" baseline="0">
                <a:solidFill>
                  <a:schemeClr val="bg1"/>
                </a:solidFill>
              </a:defRPr>
            </a:lvl1pPr>
          </a:lstStyle>
          <a:p>
            <a:r>
              <a:rPr lang="de-CH" dirty="0" smtClean="0"/>
              <a:t>Herzlichen Dank für Ihre Aufmerksamkeit!</a:t>
            </a:r>
            <a:endParaRPr lang="de-CH" dirty="0"/>
          </a:p>
        </p:txBody>
      </p:sp>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000" y="5851191"/>
            <a:ext cx="1584497" cy="669216"/>
          </a:xfrm>
          <a:prstGeom prst="rect">
            <a:avLst/>
          </a:prstGeom>
        </p:spPr>
      </p:pic>
    </p:spTree>
    <p:extLst>
      <p:ext uri="{BB962C8B-B14F-4D97-AF65-F5344CB8AC3E}">
        <p14:creationId xmlns:p14="http://schemas.microsoft.com/office/powerpoint/2010/main" val="3060391540"/>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hf hdr="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halt">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0" y="1"/>
            <a:ext cx="7200000" cy="749230"/>
          </a:xfrm>
        </p:spPr>
        <p:txBody>
          <a:bodyPr>
            <a:noAutofit/>
          </a:bodyPr>
          <a:lstStyle>
            <a:lvl1pPr>
              <a:defRPr/>
            </a:lvl1pPr>
          </a:lstStyle>
          <a:p>
            <a:r>
              <a:rPr lang="de-CH" dirty="0" smtClean="0"/>
              <a:t>Titelmasterformat durch Klicken bearbeiten</a:t>
            </a:r>
            <a:endParaRPr lang="de-CH" dirty="0"/>
          </a:p>
        </p:txBody>
      </p:sp>
      <p:sp>
        <p:nvSpPr>
          <p:cNvPr id="3" name="Inhaltsplatzhalter 2"/>
          <p:cNvSpPr>
            <a:spLocks noGrp="1"/>
          </p:cNvSpPr>
          <p:nvPr>
            <p:ph idx="1"/>
            <p:custDataLst>
              <p:tags r:id="rId2"/>
            </p:custDataLst>
          </p:nvPr>
        </p:nvSpPr>
        <p:spPr>
          <a:xfrm>
            <a:off x="360000" y="1089025"/>
            <a:ext cx="8424000" cy="4224654"/>
          </a:xfrm>
        </p:spPr>
        <p:txBody>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5" name="Textplatzhalter 14"/>
          <p:cNvSpPr>
            <a:spLocks noGrp="1"/>
          </p:cNvSpPr>
          <p:nvPr>
            <p:ph type="body" sz="quarter" idx="14" hasCustomPrompt="1"/>
            <p:custDataLst>
              <p:tags r:id="rId4"/>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smtClean="0"/>
              <a:t>Kapitel</a:t>
            </a:r>
          </a:p>
          <a:p>
            <a:pPr lvl="0"/>
            <a:r>
              <a:rPr lang="de-CH" dirty="0" smtClean="0"/>
              <a:t>Kapitel</a:t>
            </a:r>
            <a:endParaRPr lang="de-CH" dirty="0"/>
          </a:p>
        </p:txBody>
      </p:sp>
    </p:spTree>
    <p:extLst>
      <p:ext uri="{BB962C8B-B14F-4D97-AF65-F5344CB8AC3E}">
        <p14:creationId xmlns:p14="http://schemas.microsoft.com/office/powerpoint/2010/main" val="2469745829"/>
      </p:ext>
    </p:extLst>
  </p:cSld>
  <p:clrMapOvr>
    <a:masterClrMapping/>
  </p:clrMapOvr>
  <p:transition spd="med">
    <p:pul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einspaltig">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0" y="1"/>
            <a:ext cx="7200000" cy="749230"/>
          </a:xfrm>
        </p:spPr>
        <p:txBody>
          <a:bodyPr>
            <a:noAutofit/>
          </a:bodyPr>
          <a:lstStyle>
            <a:lvl1pPr>
              <a:defRPr/>
            </a:lvl1pPr>
          </a:lstStyle>
          <a:p>
            <a:r>
              <a:rPr lang="de-CH" dirty="0" smtClean="0"/>
              <a:t>Titelmasterformat durch Klicken bearbeiten</a:t>
            </a:r>
            <a:endParaRPr lang="de-CH" dirty="0"/>
          </a:p>
        </p:txBody>
      </p:sp>
      <p:sp>
        <p:nvSpPr>
          <p:cNvPr id="3" name="Inhaltsplatzhalter 2"/>
          <p:cNvSpPr>
            <a:spLocks noGrp="1"/>
          </p:cNvSpPr>
          <p:nvPr>
            <p:ph idx="1"/>
            <p:custDataLst>
              <p:tags r:id="rId2"/>
            </p:custDataLst>
          </p:nvPr>
        </p:nvSpPr>
        <p:spPr>
          <a:xfrm>
            <a:off x="360000" y="1259999"/>
            <a:ext cx="8424000" cy="4364513"/>
          </a:xfrm>
        </p:spPr>
        <p:txBody>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0" name="Textplatzhalter 8"/>
          <p:cNvSpPr>
            <a:spLocks noGrp="1"/>
          </p:cNvSpPr>
          <p:nvPr>
            <p:ph type="body" sz="quarter" idx="13" hasCustomPrompt="1"/>
            <p:custDataLst>
              <p:tags r:id="rId4"/>
            </p:custDataLst>
          </p:nvPr>
        </p:nvSpPr>
        <p:spPr>
          <a:xfrm>
            <a:off x="363934" y="879680"/>
            <a:ext cx="8420063" cy="393450"/>
          </a:xfrm>
        </p:spPr>
        <p:txBody>
          <a:bodyPr/>
          <a:lstStyle>
            <a:lvl1pPr>
              <a:tabLst>
                <a:tab pos="4320000" algn="l"/>
              </a:tabLst>
              <a:defRPr b="1"/>
            </a:lvl1pPr>
            <a:lvl2pPr>
              <a:defRPr b="1"/>
            </a:lvl2pPr>
            <a:lvl3pPr>
              <a:defRPr b="1"/>
            </a:lvl3pPr>
            <a:lvl4pPr>
              <a:defRPr b="1"/>
            </a:lvl4pPr>
            <a:lvl5pPr>
              <a:defRPr b="1"/>
            </a:lvl5pPr>
          </a:lstStyle>
          <a:p>
            <a:pPr lvl="0"/>
            <a:r>
              <a:rPr lang="de-CH" dirty="0" smtClean="0"/>
              <a:t>Untertitel einfügen</a:t>
            </a:r>
            <a:endParaRPr lang="de-CH" dirty="0"/>
          </a:p>
        </p:txBody>
      </p:sp>
      <p:sp>
        <p:nvSpPr>
          <p:cNvPr id="15" name="Textplatzhalter 14"/>
          <p:cNvSpPr>
            <a:spLocks noGrp="1"/>
          </p:cNvSpPr>
          <p:nvPr>
            <p:ph type="body" sz="quarter" idx="14" hasCustomPrompt="1"/>
            <p:custDataLst>
              <p:tags r:id="rId5"/>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smtClean="0"/>
              <a:t>Kapitel</a:t>
            </a:r>
          </a:p>
          <a:p>
            <a:pPr lvl="0"/>
            <a:r>
              <a:rPr lang="de-CH" dirty="0" smtClean="0"/>
              <a:t>Kapitel</a:t>
            </a:r>
            <a:endParaRPr lang="de-CH" dirty="0"/>
          </a:p>
        </p:txBody>
      </p:sp>
    </p:spTree>
    <p:extLst>
      <p:ext uri="{BB962C8B-B14F-4D97-AF65-F5344CB8AC3E}">
        <p14:creationId xmlns:p14="http://schemas.microsoft.com/office/powerpoint/2010/main" val="1056965198"/>
      </p:ext>
    </p:extLst>
  </p:cSld>
  <p:clrMapOvr>
    <a:masterClrMapping/>
  </p:clrMapOvr>
  <p:transition spd="med">
    <p:pul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ier Felder">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a:xfrm>
            <a:off x="0" y="0"/>
            <a:ext cx="7200000" cy="748800"/>
          </a:xfrm>
        </p:spPr>
        <p:txBody>
          <a:bodyPr/>
          <a:lstStyle>
            <a:lvl1pPr>
              <a:defRPr/>
            </a:lvl1pPr>
          </a:lstStyle>
          <a:p>
            <a:r>
              <a:rPr lang="de-CH" dirty="0" smtClean="0"/>
              <a:t>Titel einfügen</a:t>
            </a:r>
            <a:endParaRPr lang="de-CH" dirty="0"/>
          </a:p>
        </p:txBody>
      </p:sp>
      <p:sp>
        <p:nvSpPr>
          <p:cNvPr id="3" name="Inhaltsplatzhalter 2"/>
          <p:cNvSpPr>
            <a:spLocks noGrp="1"/>
          </p:cNvSpPr>
          <p:nvPr>
            <p:ph idx="1"/>
            <p:custDataLst>
              <p:tags r:id="rId2"/>
            </p:custDataLst>
          </p:nvPr>
        </p:nvSpPr>
        <p:spPr>
          <a:xfrm>
            <a:off x="360000" y="1108721"/>
            <a:ext cx="3979590" cy="2071359"/>
          </a:xfrm>
        </p:spPr>
        <p:txBody>
          <a:bodyPr/>
          <a:lstStyle>
            <a:lvl1pPr>
              <a:defRPr b="1"/>
            </a:lvl1p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6" name="Foliennummernplatzhalter 5"/>
          <p:cNvSpPr>
            <a:spLocks noGrp="1"/>
          </p:cNvSpPr>
          <p:nvPr>
            <p:ph type="sldNum" sz="quarter" idx="12"/>
            <p:custDataLst>
              <p:tags r:id="rId3"/>
            </p:custDataLst>
          </p:nvPr>
        </p:nvSpPr>
        <p:spPr>
          <a:xfrm>
            <a:off x="652779" y="6484364"/>
            <a:ext cx="276226" cy="153889"/>
          </a:xfrm>
        </p:spPr>
        <p:txBody>
          <a:bodyPr/>
          <a:lstStyle/>
          <a:p>
            <a:fld id="{565A3E7D-0018-4715-8B3D-68E2BF3AD988}" type="slidenum">
              <a:rPr lang="de-CH" smtClean="0"/>
              <a:t>‹Nr.›</a:t>
            </a:fld>
            <a:endParaRPr lang="de-CH" dirty="0"/>
          </a:p>
        </p:txBody>
      </p:sp>
      <p:sp>
        <p:nvSpPr>
          <p:cNvPr id="15" name="Textplatzhalter 14"/>
          <p:cNvSpPr>
            <a:spLocks noGrp="1"/>
          </p:cNvSpPr>
          <p:nvPr>
            <p:ph type="body" sz="quarter" idx="14" hasCustomPrompt="1"/>
            <p:custDataLst>
              <p:tags r:id="rId4"/>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smtClean="0"/>
              <a:t>Kapitel</a:t>
            </a:r>
          </a:p>
          <a:p>
            <a:pPr lvl="0"/>
            <a:r>
              <a:rPr lang="de-CH" dirty="0" smtClean="0"/>
              <a:t>Kapitel</a:t>
            </a:r>
            <a:endParaRPr lang="de-CH" dirty="0"/>
          </a:p>
        </p:txBody>
      </p:sp>
      <p:sp>
        <p:nvSpPr>
          <p:cNvPr id="25" name="Inhaltsplatzhalter 2"/>
          <p:cNvSpPr>
            <a:spLocks noGrp="1"/>
          </p:cNvSpPr>
          <p:nvPr>
            <p:ph idx="15"/>
            <p:custDataLst>
              <p:tags r:id="rId5"/>
            </p:custDataLst>
          </p:nvPr>
        </p:nvSpPr>
        <p:spPr>
          <a:xfrm>
            <a:off x="4804407" y="1108721"/>
            <a:ext cx="3979590" cy="2071359"/>
          </a:xfrm>
        </p:spPr>
        <p:txBody>
          <a:bodyPr/>
          <a:lstStyle>
            <a:lvl1pPr>
              <a:defRPr b="1"/>
            </a:lvl1p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26" name="Inhaltsplatzhalter 2"/>
          <p:cNvSpPr>
            <a:spLocks noGrp="1"/>
          </p:cNvSpPr>
          <p:nvPr>
            <p:ph idx="16"/>
            <p:custDataLst>
              <p:tags r:id="rId6"/>
            </p:custDataLst>
          </p:nvPr>
        </p:nvSpPr>
        <p:spPr>
          <a:xfrm>
            <a:off x="360000" y="3546719"/>
            <a:ext cx="3979590" cy="2071359"/>
          </a:xfrm>
        </p:spPr>
        <p:txBody>
          <a:bodyPr/>
          <a:lstStyle>
            <a:lvl1pPr>
              <a:defRPr b="1"/>
            </a:lvl1p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27" name="Inhaltsplatzhalter 2"/>
          <p:cNvSpPr>
            <a:spLocks noGrp="1"/>
          </p:cNvSpPr>
          <p:nvPr>
            <p:ph idx="17"/>
            <p:custDataLst>
              <p:tags r:id="rId7"/>
            </p:custDataLst>
          </p:nvPr>
        </p:nvSpPr>
        <p:spPr>
          <a:xfrm>
            <a:off x="4804407" y="3546719"/>
            <a:ext cx="3979590" cy="2071359"/>
          </a:xfrm>
        </p:spPr>
        <p:txBody>
          <a:bodyPr/>
          <a:lstStyle>
            <a:lvl1pPr>
              <a:defRPr b="1"/>
            </a:lvl1p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Tree>
    <p:extLst>
      <p:ext uri="{BB962C8B-B14F-4D97-AF65-F5344CB8AC3E}">
        <p14:creationId xmlns:p14="http://schemas.microsoft.com/office/powerpoint/2010/main" val="2444146148"/>
      </p:ext>
    </p:extLst>
  </p:cSld>
  <p:clrMapOvr>
    <a:masterClrMapping/>
  </p:clrMapOvr>
  <p:transition spd="med">
    <p:pul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en/unten">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p:txBody>
          <a:bodyPr/>
          <a:lstStyle>
            <a:lvl1pPr>
              <a:defRPr/>
            </a:lvl1pPr>
          </a:lstStyle>
          <a:p>
            <a:r>
              <a:rPr lang="de-CH" dirty="0" smtClean="0"/>
              <a:t>Titel einfügen</a:t>
            </a:r>
            <a:endParaRPr lang="de-CH" dirty="0"/>
          </a:p>
        </p:txBody>
      </p:sp>
      <p:sp>
        <p:nvSpPr>
          <p:cNvPr id="3" name="Inhaltsplatzhalter 2"/>
          <p:cNvSpPr>
            <a:spLocks noGrp="1"/>
          </p:cNvSpPr>
          <p:nvPr>
            <p:ph idx="1"/>
            <p:custDataLst>
              <p:tags r:id="rId2"/>
            </p:custDataLst>
          </p:nvPr>
        </p:nvSpPr>
        <p:spPr>
          <a:xfrm>
            <a:off x="360000" y="1260000"/>
            <a:ext cx="8424000" cy="2092800"/>
          </a:xfrm>
        </p:spPr>
        <p:txBody>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0" name="Textplatzhalter 8"/>
          <p:cNvSpPr>
            <a:spLocks noGrp="1"/>
          </p:cNvSpPr>
          <p:nvPr>
            <p:ph type="body" sz="quarter" idx="13" hasCustomPrompt="1"/>
            <p:custDataLst>
              <p:tags r:id="rId4"/>
            </p:custDataLst>
          </p:nvPr>
        </p:nvSpPr>
        <p:spPr>
          <a:xfrm>
            <a:off x="363934" y="878400"/>
            <a:ext cx="8420063" cy="393450"/>
          </a:xfrm>
        </p:spPr>
        <p:txBody>
          <a:bodyPr/>
          <a:lstStyle>
            <a:lvl1pPr>
              <a:tabLst>
                <a:tab pos="4320000" algn="l"/>
              </a:tabLst>
              <a:defRPr b="1"/>
            </a:lvl1pPr>
            <a:lvl2pPr>
              <a:defRPr b="1"/>
            </a:lvl2pPr>
            <a:lvl3pPr>
              <a:defRPr b="1"/>
            </a:lvl3pPr>
            <a:lvl4pPr>
              <a:defRPr b="1"/>
            </a:lvl4pPr>
            <a:lvl5pPr>
              <a:defRPr b="1"/>
            </a:lvl5pPr>
          </a:lstStyle>
          <a:p>
            <a:pPr lvl="0"/>
            <a:r>
              <a:rPr lang="de-CH" dirty="0" smtClean="0"/>
              <a:t>Untertitel einfügen</a:t>
            </a:r>
            <a:endParaRPr lang="de-CH" dirty="0"/>
          </a:p>
        </p:txBody>
      </p:sp>
      <p:sp>
        <p:nvSpPr>
          <p:cNvPr id="14" name="Textplatzhalter 14"/>
          <p:cNvSpPr>
            <a:spLocks noGrp="1"/>
          </p:cNvSpPr>
          <p:nvPr>
            <p:ph type="body" sz="quarter" idx="14" hasCustomPrompt="1"/>
            <p:custDataLst>
              <p:tags r:id="rId5"/>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smtClean="0"/>
              <a:t>Kapitel</a:t>
            </a:r>
          </a:p>
          <a:p>
            <a:pPr lvl="0"/>
            <a:r>
              <a:rPr lang="de-CH" dirty="0" smtClean="0"/>
              <a:t>Kapitel</a:t>
            </a:r>
            <a:endParaRPr lang="de-CH" dirty="0"/>
          </a:p>
        </p:txBody>
      </p:sp>
      <p:sp>
        <p:nvSpPr>
          <p:cNvPr id="12" name="Inhaltsplatzhalter 2"/>
          <p:cNvSpPr>
            <a:spLocks noGrp="1"/>
          </p:cNvSpPr>
          <p:nvPr>
            <p:ph idx="15"/>
            <p:custDataLst>
              <p:tags r:id="rId6"/>
            </p:custDataLst>
          </p:nvPr>
        </p:nvSpPr>
        <p:spPr>
          <a:xfrm>
            <a:off x="360000" y="3570359"/>
            <a:ext cx="8424000" cy="2054154"/>
          </a:xfrm>
        </p:spPr>
        <p:txBody>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Tree>
    <p:extLst>
      <p:ext uri="{BB962C8B-B14F-4D97-AF65-F5344CB8AC3E}">
        <p14:creationId xmlns:p14="http://schemas.microsoft.com/office/powerpoint/2010/main" val="2137931988"/>
      </p:ext>
    </p:extLst>
  </p:cSld>
  <p:clrMapOvr>
    <a:masterClrMapping/>
  </p:clrMapOvr>
  <p:transition spd="med">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22.xml"/><Relationship Id="rId18" Type="http://schemas.openxmlformats.org/officeDocument/2006/relationships/image" Target="../media/image6.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ags" Target="../tags/tag21.xml"/><Relationship Id="rId17" Type="http://schemas.openxmlformats.org/officeDocument/2006/relationships/tags" Target="../tags/tag26.xml"/><Relationship Id="rId2" Type="http://schemas.openxmlformats.org/officeDocument/2006/relationships/slideLayout" Target="../slideLayouts/slideLayout7.xml"/><Relationship Id="rId16" Type="http://schemas.openxmlformats.org/officeDocument/2006/relationships/tags" Target="../tags/tag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ags" Target="../tags/tag20.xml"/><Relationship Id="rId5" Type="http://schemas.openxmlformats.org/officeDocument/2006/relationships/slideLayout" Target="../slideLayouts/slideLayout10.xml"/><Relationship Id="rId15" Type="http://schemas.openxmlformats.org/officeDocument/2006/relationships/tags" Target="../tags/tag24.xml"/><Relationship Id="rId10" Type="http://schemas.openxmlformats.org/officeDocument/2006/relationships/tags" Target="../tags/tag19.xml"/><Relationship Id="rId19" Type="http://schemas.openxmlformats.org/officeDocument/2006/relationships/image" Target="../media/image7.png"/><Relationship Id="rId4" Type="http://schemas.openxmlformats.org/officeDocument/2006/relationships/slideLayout" Target="../slideLayouts/slideLayout9.xml"/><Relationship Id="rId9" Type="http://schemas.openxmlformats.org/officeDocument/2006/relationships/theme" Target="../theme/theme2.xml"/><Relationship Id="rId14" Type="http://schemas.openxmlformats.org/officeDocument/2006/relationships/tags" Target="../tags/tag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7.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ags" Target="../tags/tag76.xml"/><Relationship Id="rId5" Type="http://schemas.openxmlformats.org/officeDocument/2006/relationships/slideLayout" Target="../slideLayouts/slideLayout18.xml"/><Relationship Id="rId10" Type="http://schemas.openxmlformats.org/officeDocument/2006/relationships/tags" Target="../tags/tag75.xml"/><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slideLayout" Target="../slideLayouts/slideLayout24.xml"/><Relationship Id="rId7" Type="http://schemas.openxmlformats.org/officeDocument/2006/relationships/tags" Target="../tags/tag10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ags" Target="../tags/tag107.xml"/><Relationship Id="rId5" Type="http://schemas.openxmlformats.org/officeDocument/2006/relationships/theme" Target="../theme/theme4.xml"/><Relationship Id="rId10" Type="http://schemas.openxmlformats.org/officeDocument/2006/relationships/image" Target="../media/image1.png"/><Relationship Id="rId4" Type="http://schemas.openxmlformats.org/officeDocument/2006/relationships/slideLayout" Target="../slideLayouts/slideLayout25.xml"/><Relationship Id="rId9"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6" name="Titelplatzhalter 15"/>
          <p:cNvSpPr>
            <a:spLocks noGrp="1"/>
          </p:cNvSpPr>
          <p:nvPr>
            <p:ph type="title"/>
            <p:custDataLst>
              <p:tags r:id="rId7"/>
            </p:custDataLst>
          </p:nvPr>
        </p:nvSpPr>
        <p:spPr>
          <a:xfrm>
            <a:off x="358775" y="365126"/>
            <a:ext cx="8426450" cy="1281112"/>
          </a:xfrm>
          <a:prstGeom prst="rect">
            <a:avLst/>
          </a:prstGeom>
        </p:spPr>
        <p:txBody>
          <a:bodyPr vert="horz" lIns="0" tIns="0" rIns="0" bIns="0" rtlCol="0" anchor="t" anchorCtr="0">
            <a:normAutofit/>
          </a:bodyPr>
          <a:lstStyle/>
          <a:p>
            <a:r>
              <a:rPr lang="de-CH" dirty="0" smtClean="0"/>
              <a:t>Titelmasterformat durch Klicken bearbeiten</a:t>
            </a:r>
            <a:endParaRPr lang="de-CH" dirty="0"/>
          </a:p>
        </p:txBody>
      </p:sp>
      <p:sp>
        <p:nvSpPr>
          <p:cNvPr id="17" name="Textplatzhalter 16"/>
          <p:cNvSpPr>
            <a:spLocks noGrp="1"/>
          </p:cNvSpPr>
          <p:nvPr>
            <p:ph type="body" idx="1"/>
            <p:custDataLst>
              <p:tags r:id="rId8"/>
            </p:custDataLst>
          </p:nvPr>
        </p:nvSpPr>
        <p:spPr>
          <a:xfrm>
            <a:off x="358775" y="1825625"/>
            <a:ext cx="8419237" cy="4351338"/>
          </a:xfrm>
          <a:prstGeom prst="rect">
            <a:avLst/>
          </a:prstGeom>
        </p:spPr>
        <p:txBody>
          <a:bodyPr vert="horz" lIns="0" tIns="0" rIns="0" bIns="0" rtlCol="0" anchor="t" anchorCtr="0">
            <a:normAutofit/>
          </a:bodyPr>
          <a:lstStyle/>
          <a:p>
            <a:pPr lvl="0"/>
            <a:r>
              <a:rPr lang="de-CH" dirty="0" smtClean="0"/>
              <a:t>Textmasterformat bearbeiten</a:t>
            </a:r>
            <a:endParaRPr lang="de-CH" dirty="0"/>
          </a:p>
        </p:txBody>
      </p:sp>
      <p:sp>
        <p:nvSpPr>
          <p:cNvPr id="18" name="Datumsplatzhalter 17"/>
          <p:cNvSpPr>
            <a:spLocks noGrp="1"/>
          </p:cNvSpPr>
          <p:nvPr>
            <p:ph type="dt" sz="half" idx="2"/>
            <p:custDataLst>
              <p:tags r:id="rId9"/>
            </p:custDataLst>
          </p:nvPr>
        </p:nvSpPr>
        <p:spPr>
          <a:xfrm>
            <a:off x="358775" y="6356350"/>
            <a:ext cx="2327275" cy="365125"/>
          </a:xfrm>
          <a:prstGeom prst="rect">
            <a:avLst/>
          </a:prstGeom>
        </p:spPr>
        <p:txBody>
          <a:bodyPr vert="horz" lIns="0" tIns="0" rIns="0" bIns="0" rtlCol="0" anchor="t" anchorCtr="0"/>
          <a:lstStyle>
            <a:lvl1pPr algn="l">
              <a:defRPr sz="1200">
                <a:solidFill>
                  <a:srgbClr val="000000"/>
                </a:solidFill>
              </a:defRPr>
            </a:lvl1pPr>
          </a:lstStyle>
          <a:p>
            <a:fld id="{64BD9067-4B22-4591-B0DB-BB0697601439}" type="datetime1">
              <a:rPr lang="de-CH" smtClean="0"/>
              <a:t>17.03.2017</a:t>
            </a:fld>
            <a:endParaRPr lang="de-CH" dirty="0"/>
          </a:p>
        </p:txBody>
      </p:sp>
    </p:spTree>
    <p:extLst>
      <p:ext uri="{BB962C8B-B14F-4D97-AF65-F5344CB8AC3E}">
        <p14:creationId xmlns:p14="http://schemas.microsoft.com/office/powerpoint/2010/main" val="3860523110"/>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Lst>
  <p:transition spd="med">
    <p:pull/>
  </p:transition>
  <p:timing>
    <p:tnLst>
      <p:par>
        <p:cTn id="1" dur="indefinite" restart="never" nodeType="tmRoot"/>
      </p:par>
    </p:tnLst>
  </p:timing>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500"/>
        </a:spcAft>
        <a:buSzPct val="70000"/>
        <a:buFont typeface="Arial" panose="020B0604020202020204" pitchFamily="34" charset="0"/>
        <a:buChar char="​"/>
        <a:defRPr sz="3000" kern="1200">
          <a:solidFill>
            <a:schemeClr val="tx1"/>
          </a:solidFill>
          <a:latin typeface="+mn-lt"/>
          <a:ea typeface="+mn-ea"/>
          <a:cs typeface="+mn-cs"/>
        </a:defRPr>
      </a:lvl1pPr>
      <a:lvl2pPr marL="288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2pPr>
      <a:lvl3pPr marL="576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3pPr>
      <a:lvl4pPr marL="864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4pPr>
      <a:lvl5pPr marL="1152000" indent="-288000" algn="l" defTabSz="914400" rtl="0" eaLnBrk="1" latinLnBrk="0" hangingPunct="1">
        <a:lnSpc>
          <a:spcPct val="90000"/>
        </a:lnSpc>
        <a:spcBef>
          <a:spcPts val="0"/>
        </a:spcBef>
        <a:spcAft>
          <a:spcPts val="500"/>
        </a:spcAft>
        <a:buSzPct val="70000"/>
        <a:buFontTx/>
        <a:buBlip>
          <a:blip r:embed="rId10"/>
        </a:buBlip>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6">
          <p15:clr>
            <a:srgbClr val="F26B43"/>
          </p15:clr>
        </p15:guide>
        <p15:guide id="2" pos="5534">
          <p15:clr>
            <a:srgbClr val="F26B43"/>
          </p15:clr>
        </p15:guide>
        <p15:guide id="0" orient="horz" pos="4110" userDrawn="1">
          <p15:clr>
            <a:srgbClr val="F26B43"/>
          </p15:clr>
        </p15:guide>
        <p15:guide id="3" pos="170" userDrawn="1">
          <p15:clr>
            <a:srgbClr val="F26B43"/>
          </p15:clr>
        </p15:guide>
        <p15:guide id="4" pos="4151" userDrawn="1">
          <p15:clr>
            <a:srgbClr val="F26B43"/>
          </p15:clr>
        </p15:guide>
        <p15:guide id="5" orient="horz" pos="2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hteck 6"/>
          <p:cNvSpPr/>
          <p:nvPr>
            <p:custDataLst>
              <p:tags r:id="rId10"/>
            </p:custDataLst>
          </p:nvPr>
        </p:nvSpPr>
        <p:spPr>
          <a:xfrm>
            <a:off x="0" y="5943600"/>
            <a:ext cx="9144000" cy="914400"/>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CH" dirty="0" smtClean="0">
              <a:solidFill>
                <a:schemeClr val="tx1"/>
              </a:solidFill>
            </a:endParaRPr>
          </a:p>
          <a:p>
            <a:pPr algn="ctr"/>
            <a:endParaRPr lang="de-CH" dirty="0"/>
          </a:p>
        </p:txBody>
      </p:sp>
      <p:sp>
        <p:nvSpPr>
          <p:cNvPr id="2" name="Titelplatzhalter 1"/>
          <p:cNvSpPr>
            <a:spLocks noGrp="1"/>
          </p:cNvSpPr>
          <p:nvPr>
            <p:ph type="title"/>
            <p:custDataLst>
              <p:tags r:id="rId11"/>
            </p:custDataLst>
          </p:nvPr>
        </p:nvSpPr>
        <p:spPr>
          <a:xfrm>
            <a:off x="0" y="-1"/>
            <a:ext cx="7200000" cy="748800"/>
          </a:xfrm>
          <a:prstGeom prst="rect">
            <a:avLst/>
          </a:prstGeom>
          <a:solidFill>
            <a:schemeClr val="tx1"/>
          </a:solidFill>
        </p:spPr>
        <p:txBody>
          <a:bodyPr vert="horz" lIns="360000" tIns="72000" rIns="72000" bIns="36000" rtlCol="0" anchor="b" anchorCtr="0">
            <a:noAutofit/>
          </a:bodyPr>
          <a:lstStyle/>
          <a:p>
            <a:r>
              <a:rPr lang="de-CH" dirty="0" smtClean="0"/>
              <a:t>Titel einfügen</a:t>
            </a:r>
            <a:endParaRPr lang="de-CH" dirty="0"/>
          </a:p>
        </p:txBody>
      </p:sp>
      <p:sp>
        <p:nvSpPr>
          <p:cNvPr id="3" name="Textplatzhalter 2"/>
          <p:cNvSpPr>
            <a:spLocks noGrp="1"/>
          </p:cNvSpPr>
          <p:nvPr>
            <p:ph type="body" idx="1"/>
            <p:custDataLst>
              <p:tags r:id="rId12"/>
            </p:custDataLst>
          </p:nvPr>
        </p:nvSpPr>
        <p:spPr>
          <a:xfrm>
            <a:off x="360000" y="1089024"/>
            <a:ext cx="8424000" cy="4242605"/>
          </a:xfrm>
          <a:prstGeom prst="rect">
            <a:avLst/>
          </a:prstGeom>
        </p:spPr>
        <p:txBody>
          <a:bodyPr vert="horz" lIns="0" tIns="0" rIns="0" bIns="0" rtlCol="0" anchor="t" anchorCtr="0">
            <a:noAutofit/>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6" name="Foliennummernplatzhalter 5"/>
          <p:cNvSpPr>
            <a:spLocks noGrp="1"/>
          </p:cNvSpPr>
          <p:nvPr>
            <p:ph type="sldNum" sz="quarter" idx="4"/>
            <p:custDataLst>
              <p:tags r:id="rId13"/>
            </p:custDataLst>
          </p:nvPr>
        </p:nvSpPr>
        <p:spPr>
          <a:xfrm>
            <a:off x="662939" y="6484364"/>
            <a:ext cx="276226" cy="153889"/>
          </a:xfrm>
          <a:prstGeom prst="rect">
            <a:avLst/>
          </a:prstGeom>
        </p:spPr>
        <p:txBody>
          <a:bodyPr vert="horz" lIns="0" tIns="0" rIns="0" bIns="0" rtlCol="0" anchor="t" anchorCtr="0"/>
          <a:lstStyle>
            <a:lvl1pPr algn="l">
              <a:defRPr sz="1000" baseline="0">
                <a:solidFill>
                  <a:schemeClr val="tx1"/>
                </a:solidFill>
                <a:latin typeface="Calibri" panose="020F0502020204030204" pitchFamily="34" charset="0"/>
              </a:defRPr>
            </a:lvl1pPr>
          </a:lstStyle>
          <a:p>
            <a:fld id="{565A3E7D-0018-4715-8B3D-68E2BF3AD988}" type="slidenum">
              <a:rPr lang="de-CH" smtClean="0"/>
              <a:pPr/>
              <a:t>‹Nr.›</a:t>
            </a:fld>
            <a:endParaRPr lang="de-CH" dirty="0"/>
          </a:p>
        </p:txBody>
      </p:sp>
      <p:pic>
        <p:nvPicPr>
          <p:cNvPr id="8" name="Grafik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846750" y="6212129"/>
            <a:ext cx="937250" cy="395115"/>
          </a:xfrm>
          <a:prstGeom prst="rect">
            <a:avLst/>
          </a:prstGeom>
        </p:spPr>
      </p:pic>
      <p:sp>
        <p:nvSpPr>
          <p:cNvPr id="9" name="Textfeld 8"/>
          <p:cNvSpPr txBox="1"/>
          <p:nvPr>
            <p:custDataLst>
              <p:tags r:id="rId14"/>
            </p:custDataLst>
          </p:nvPr>
        </p:nvSpPr>
        <p:spPr>
          <a:xfrm>
            <a:off x="359999" y="6328800"/>
            <a:ext cx="6840001" cy="153888"/>
          </a:xfrm>
          <a:prstGeom prst="rect">
            <a:avLst/>
          </a:prstGeom>
          <a:noFill/>
        </p:spPr>
        <p:txBody>
          <a:bodyPr wrap="square" lIns="0" tIns="0" rIns="0" bIns="0" rtlCol="0">
            <a:spAutoFit/>
          </a:bodyPr>
          <a:lstStyle/>
          <a:p>
            <a:endParaRPr lang="de-CH" sz="1000" cap="all" baseline="0" dirty="0">
              <a:latin typeface="Calibri" panose="020F0502020204030204" pitchFamily="34" charset="0"/>
            </a:endParaRPr>
          </a:p>
        </p:txBody>
      </p:sp>
      <p:sp>
        <p:nvSpPr>
          <p:cNvPr id="15" name="Textfeld 14"/>
          <p:cNvSpPr txBox="1"/>
          <p:nvPr>
            <p:custDataLst>
              <p:tags r:id="rId15"/>
            </p:custDataLst>
          </p:nvPr>
        </p:nvSpPr>
        <p:spPr>
          <a:xfrm>
            <a:off x="359999" y="6484366"/>
            <a:ext cx="320085" cy="153888"/>
          </a:xfrm>
          <a:prstGeom prst="rect">
            <a:avLst/>
          </a:prstGeom>
          <a:noFill/>
        </p:spPr>
        <p:txBody>
          <a:bodyPr wrap="square" lIns="0" tIns="0" rIns="0" bIns="0" rtlCol="0">
            <a:spAutoFit/>
          </a:bodyPr>
          <a:lstStyle/>
          <a:p>
            <a:r>
              <a:rPr lang="de-CH" sz="1000" cap="none" baseline="0" dirty="0" smtClean="0">
                <a:latin typeface="Calibri" panose="020F0502020204030204" pitchFamily="34" charset="0"/>
              </a:rPr>
              <a:t>Seite</a:t>
            </a:r>
            <a:endParaRPr lang="de-CH" sz="1000" cap="none" baseline="0" dirty="0">
              <a:latin typeface="Calibri" panose="020F0502020204030204" pitchFamily="34" charset="0"/>
            </a:endParaRPr>
          </a:p>
        </p:txBody>
      </p:sp>
      <p:sp>
        <p:nvSpPr>
          <p:cNvPr id="11" name="Textfeld 10"/>
          <p:cNvSpPr txBox="1"/>
          <p:nvPr userDrawn="1">
            <p:custDataLst>
              <p:tags r:id="rId16"/>
            </p:custDataLst>
          </p:nvPr>
        </p:nvSpPr>
        <p:spPr>
          <a:xfrm>
            <a:off x="896400" y="6483600"/>
            <a:ext cx="2084400"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000" smtClean="0"/>
              <a:t>16. März 2017</a:t>
            </a:r>
            <a:endParaRPr lang="de-CH" sz="1000" dirty="0" smtClean="0"/>
          </a:p>
        </p:txBody>
      </p:sp>
      <p:sp>
        <p:nvSpPr>
          <p:cNvPr id="4" name="Textfeld 3"/>
          <p:cNvSpPr txBox="1"/>
          <p:nvPr userDrawn="1">
            <p:custDataLst>
              <p:tags r:id="rId17"/>
            </p:custDataLst>
          </p:nvPr>
        </p:nvSpPr>
        <p:spPr>
          <a:xfrm>
            <a:off x="359999" y="6174000"/>
            <a:ext cx="3978000"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sz="1000" b="1" dirty="0" smtClean="0"/>
          </a:p>
        </p:txBody>
      </p:sp>
    </p:spTree>
    <p:extLst>
      <p:ext uri="{BB962C8B-B14F-4D97-AF65-F5344CB8AC3E}">
        <p14:creationId xmlns:p14="http://schemas.microsoft.com/office/powerpoint/2010/main" val="279384822"/>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43" r:id="rId8"/>
  </p:sldLayoutIdLst>
  <p:transition spd="med">
    <p:pull/>
  </p:transition>
  <p:timing>
    <p:tnLst>
      <p:par>
        <p:cTn id="1" dur="indefinite" restart="never" nodeType="tmRoot"/>
      </p:par>
    </p:tnLst>
  </p:timing>
  <p:hf hdr="0"/>
  <p:txStyles>
    <p:titleStyle>
      <a:lvl1pPr algn="l" defTabSz="914400" rtl="0" eaLnBrk="1" latinLnBrk="0" hangingPunct="1">
        <a:lnSpc>
          <a:spcPct val="80000"/>
        </a:lnSpc>
        <a:spcBef>
          <a:spcPct val="0"/>
        </a:spcBef>
        <a:spcAft>
          <a:spcPts val="0"/>
        </a:spcAft>
        <a:buNone/>
        <a:defRPr sz="2600" b="1" kern="1200" baseline="0">
          <a:solidFill>
            <a:schemeClr val="accent1"/>
          </a:solidFill>
          <a:latin typeface="Calibri" panose="020F0502020204030204" pitchFamily="34" charset="0"/>
          <a:ea typeface="+mj-ea"/>
          <a:cs typeface="DINPro-Bold" panose="020B0804020101020102" pitchFamily="34" charset="0"/>
        </a:defRPr>
      </a:lvl1pPr>
    </p:titleStyle>
    <p:bodyStyle>
      <a:lvl1pPr marL="0" indent="0" algn="l" defTabSz="914400" rtl="0" eaLnBrk="1" latinLnBrk="0" hangingPunct="1">
        <a:lnSpc>
          <a:spcPct val="90000"/>
        </a:lnSpc>
        <a:spcBef>
          <a:spcPts val="0"/>
        </a:spcBef>
        <a:spcAft>
          <a:spcPts val="600"/>
        </a:spcAft>
        <a:buClr>
          <a:schemeClr val="accent4"/>
        </a:buClr>
        <a:buFont typeface="Arial" panose="020B0604020202020204" pitchFamily="34" charset="0"/>
        <a:buChar char="​"/>
        <a:defRPr sz="2000" kern="1200" baseline="0">
          <a:solidFill>
            <a:schemeClr val="tx1"/>
          </a:solidFill>
          <a:latin typeface="Calibri" panose="020F0502020204030204" pitchFamily="34" charset="0"/>
          <a:ea typeface="+mn-ea"/>
          <a:cs typeface="+mn-cs"/>
        </a:defRPr>
      </a:lvl1pPr>
      <a:lvl2pPr marL="288000" indent="-288000" algn="l" defTabSz="914400" rtl="0" eaLnBrk="1" latinLnBrk="0" hangingPunct="1">
        <a:lnSpc>
          <a:spcPct val="90000"/>
        </a:lnSpc>
        <a:spcBef>
          <a:spcPts val="0"/>
        </a:spcBef>
        <a:spcAft>
          <a:spcPts val="600"/>
        </a:spcAft>
        <a:buClr>
          <a:schemeClr val="accent1"/>
        </a:buClr>
        <a:buFontTx/>
        <a:buBlip>
          <a:blip r:embed="rId19"/>
        </a:buBlip>
        <a:defRPr sz="2000" kern="1200" baseline="0">
          <a:solidFill>
            <a:schemeClr val="tx1"/>
          </a:solidFill>
          <a:latin typeface="Calibri" panose="020F0502020204030204" pitchFamily="34" charset="0"/>
          <a:ea typeface="+mn-ea"/>
          <a:cs typeface="+mn-cs"/>
        </a:defRPr>
      </a:lvl2pPr>
      <a:lvl3pPr marL="576000" indent="-288000" algn="l" defTabSz="914400" rtl="0" eaLnBrk="1" latinLnBrk="0" hangingPunct="1">
        <a:lnSpc>
          <a:spcPct val="90000"/>
        </a:lnSpc>
        <a:spcBef>
          <a:spcPts val="0"/>
        </a:spcBef>
        <a:spcAft>
          <a:spcPts val="600"/>
        </a:spcAft>
        <a:buClr>
          <a:schemeClr val="accent1"/>
        </a:buClr>
        <a:buFontTx/>
        <a:buBlip>
          <a:blip r:embed="rId19"/>
        </a:buBlip>
        <a:defRPr sz="2000" kern="1200" baseline="0">
          <a:solidFill>
            <a:schemeClr val="tx1"/>
          </a:solidFill>
          <a:latin typeface="Calibri" panose="020F0502020204030204" pitchFamily="34" charset="0"/>
          <a:ea typeface="+mn-ea"/>
          <a:cs typeface="+mn-cs"/>
        </a:defRPr>
      </a:lvl3pPr>
      <a:lvl4pPr marL="864000" indent="-288000" algn="l" defTabSz="914400" rtl="0" eaLnBrk="1" latinLnBrk="0" hangingPunct="1">
        <a:lnSpc>
          <a:spcPct val="90000"/>
        </a:lnSpc>
        <a:spcBef>
          <a:spcPts val="0"/>
        </a:spcBef>
        <a:spcAft>
          <a:spcPts val="600"/>
        </a:spcAft>
        <a:buClr>
          <a:schemeClr val="accent1"/>
        </a:buClr>
        <a:buFontTx/>
        <a:buBlip>
          <a:blip r:embed="rId19"/>
        </a:buBlip>
        <a:defRPr sz="2000" kern="1200" baseline="0">
          <a:solidFill>
            <a:schemeClr val="tx1"/>
          </a:solidFill>
          <a:latin typeface="Calibri" panose="020F0502020204030204" pitchFamily="34" charset="0"/>
          <a:ea typeface="+mn-ea"/>
          <a:cs typeface="+mn-cs"/>
        </a:defRPr>
      </a:lvl4pPr>
      <a:lvl5pPr marL="1152000" indent="-288000" algn="l" defTabSz="914400" rtl="0" eaLnBrk="1" latinLnBrk="0" hangingPunct="1">
        <a:lnSpc>
          <a:spcPct val="90000"/>
        </a:lnSpc>
        <a:spcBef>
          <a:spcPts val="0"/>
        </a:spcBef>
        <a:spcAft>
          <a:spcPts val="600"/>
        </a:spcAft>
        <a:buClr>
          <a:schemeClr val="accent1"/>
        </a:buClr>
        <a:buFontTx/>
        <a:buBlip>
          <a:blip r:embed="rId19"/>
        </a:buBlip>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86">
          <p15:clr>
            <a:srgbClr val="F26B43"/>
          </p15:clr>
        </p15:guide>
        <p15:guide id="2" pos="5534">
          <p15:clr>
            <a:srgbClr val="F26B43"/>
          </p15:clr>
        </p15:guide>
        <p15:guide id="3" pos="226">
          <p15:clr>
            <a:srgbClr val="F26B43"/>
          </p15:clr>
        </p15:guide>
        <p15:guide id="4" orient="horz" pos="354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custDataLst>
              <p:tags r:id="rId10"/>
            </p:custDataLst>
          </p:nvPr>
        </p:nvSpPr>
        <p:spPr>
          <a:xfrm>
            <a:off x="0" y="-1"/>
            <a:ext cx="7200000" cy="748800"/>
          </a:xfrm>
          <a:prstGeom prst="rect">
            <a:avLst/>
          </a:prstGeom>
          <a:solidFill>
            <a:schemeClr val="tx1"/>
          </a:solidFill>
        </p:spPr>
        <p:txBody>
          <a:bodyPr vert="horz" lIns="360000" tIns="72000" rIns="72000" bIns="36000" rtlCol="0" anchor="b" anchorCtr="0">
            <a:noAutofit/>
          </a:bodyPr>
          <a:lstStyle/>
          <a:p>
            <a:r>
              <a:rPr lang="de-CH" dirty="0" smtClean="0"/>
              <a:t>Titel einfügen</a:t>
            </a:r>
            <a:endParaRPr lang="de-CH" dirty="0"/>
          </a:p>
        </p:txBody>
      </p:sp>
      <p:sp>
        <p:nvSpPr>
          <p:cNvPr id="3" name="Textplatzhalter 2"/>
          <p:cNvSpPr>
            <a:spLocks noGrp="1"/>
          </p:cNvSpPr>
          <p:nvPr>
            <p:ph type="body" idx="1"/>
            <p:custDataLst>
              <p:tags r:id="rId11"/>
            </p:custDataLst>
          </p:nvPr>
        </p:nvSpPr>
        <p:spPr>
          <a:xfrm>
            <a:off x="360000" y="1089025"/>
            <a:ext cx="8424000" cy="4602605"/>
          </a:xfrm>
          <a:prstGeom prst="rect">
            <a:avLst/>
          </a:prstGeom>
        </p:spPr>
        <p:txBody>
          <a:bodyPr vert="horz" lIns="0" tIns="0" rIns="0" bIns="0" rtlCol="0" anchor="t" anchorCtr="0">
            <a:noAutofit/>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Tree>
    <p:extLst>
      <p:ext uri="{BB962C8B-B14F-4D97-AF65-F5344CB8AC3E}">
        <p14:creationId xmlns:p14="http://schemas.microsoft.com/office/powerpoint/2010/main" val="4183125684"/>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Lst>
  <p:transition spd="med">
    <p:pull/>
  </p:transition>
  <p:timing>
    <p:tnLst>
      <p:par>
        <p:cTn id="1" dur="indefinite" restart="never" nodeType="tmRoot"/>
      </p:par>
    </p:tnLst>
  </p:timing>
  <p:hf hdr="0"/>
  <p:txStyles>
    <p:titleStyle>
      <a:lvl1pPr algn="l" defTabSz="914400" rtl="0" eaLnBrk="1" latinLnBrk="0" hangingPunct="1">
        <a:lnSpc>
          <a:spcPct val="80000"/>
        </a:lnSpc>
        <a:spcBef>
          <a:spcPct val="0"/>
        </a:spcBef>
        <a:spcAft>
          <a:spcPts val="0"/>
        </a:spcAft>
        <a:buNone/>
        <a:defRPr sz="2600" b="1" kern="1200" baseline="0">
          <a:solidFill>
            <a:schemeClr val="accent1"/>
          </a:solidFill>
          <a:latin typeface="Calibri" panose="020F0502020204030204" pitchFamily="34" charset="0"/>
          <a:ea typeface="+mj-ea"/>
          <a:cs typeface="DINPro-Bold" panose="020B0804020101020102" pitchFamily="34" charset="0"/>
        </a:defRPr>
      </a:lvl1pPr>
    </p:titleStyle>
    <p:bodyStyle>
      <a:lvl1pPr marL="0" indent="0" algn="l" defTabSz="914400" rtl="0" eaLnBrk="1" latinLnBrk="0" hangingPunct="1">
        <a:lnSpc>
          <a:spcPct val="90000"/>
        </a:lnSpc>
        <a:spcBef>
          <a:spcPts val="0"/>
        </a:spcBef>
        <a:spcAft>
          <a:spcPts val="600"/>
        </a:spcAft>
        <a:buClr>
          <a:schemeClr val="accent4"/>
        </a:buClr>
        <a:buFont typeface="Arial" panose="020B0604020202020204" pitchFamily="34" charset="0"/>
        <a:buChar char="​"/>
        <a:defRPr sz="2000" kern="1200" baseline="0">
          <a:solidFill>
            <a:schemeClr val="tx1"/>
          </a:solidFill>
          <a:latin typeface="Calibri" panose="020F0502020204030204" pitchFamily="34" charset="0"/>
          <a:ea typeface="+mn-ea"/>
          <a:cs typeface="+mn-cs"/>
        </a:defRPr>
      </a:lvl1pPr>
      <a:lvl2pPr marL="288000" indent="-288000" algn="l" defTabSz="914400" rtl="0" eaLnBrk="1" latinLnBrk="0" hangingPunct="1">
        <a:lnSpc>
          <a:spcPct val="90000"/>
        </a:lnSpc>
        <a:spcBef>
          <a:spcPts val="0"/>
        </a:spcBef>
        <a:spcAft>
          <a:spcPts val="600"/>
        </a:spcAft>
        <a:buClr>
          <a:schemeClr val="accent1"/>
        </a:buClr>
        <a:buFontTx/>
        <a:buBlip>
          <a:blip r:embed="rId12"/>
        </a:buBlip>
        <a:defRPr sz="2000" kern="1200" baseline="0">
          <a:solidFill>
            <a:schemeClr val="tx1"/>
          </a:solidFill>
          <a:latin typeface="Calibri" panose="020F0502020204030204" pitchFamily="34" charset="0"/>
          <a:ea typeface="+mn-ea"/>
          <a:cs typeface="+mn-cs"/>
        </a:defRPr>
      </a:lvl2pPr>
      <a:lvl3pPr marL="576000" indent="-288000" algn="l" defTabSz="914400" rtl="0" eaLnBrk="1" latinLnBrk="0" hangingPunct="1">
        <a:lnSpc>
          <a:spcPct val="90000"/>
        </a:lnSpc>
        <a:spcBef>
          <a:spcPts val="0"/>
        </a:spcBef>
        <a:spcAft>
          <a:spcPts val="600"/>
        </a:spcAft>
        <a:buClr>
          <a:schemeClr val="accent1"/>
        </a:buClr>
        <a:buFontTx/>
        <a:buBlip>
          <a:blip r:embed="rId12"/>
        </a:buBlip>
        <a:defRPr sz="2000" kern="1200" baseline="0">
          <a:solidFill>
            <a:schemeClr val="tx1"/>
          </a:solidFill>
          <a:latin typeface="Calibri" panose="020F0502020204030204" pitchFamily="34" charset="0"/>
          <a:ea typeface="+mn-ea"/>
          <a:cs typeface="+mn-cs"/>
        </a:defRPr>
      </a:lvl3pPr>
      <a:lvl4pPr marL="864000" indent="-288000" algn="l" defTabSz="914400" rtl="0" eaLnBrk="1" latinLnBrk="0" hangingPunct="1">
        <a:lnSpc>
          <a:spcPct val="90000"/>
        </a:lnSpc>
        <a:spcBef>
          <a:spcPts val="0"/>
        </a:spcBef>
        <a:spcAft>
          <a:spcPts val="600"/>
        </a:spcAft>
        <a:buClr>
          <a:schemeClr val="accent1"/>
        </a:buClr>
        <a:buFontTx/>
        <a:buBlip>
          <a:blip r:embed="rId12"/>
        </a:buBlip>
        <a:defRPr sz="2000" kern="1200" baseline="0">
          <a:solidFill>
            <a:schemeClr val="tx1"/>
          </a:solidFill>
          <a:latin typeface="Calibri" panose="020F0502020204030204" pitchFamily="34" charset="0"/>
          <a:ea typeface="+mn-ea"/>
          <a:cs typeface="+mn-cs"/>
        </a:defRPr>
      </a:lvl4pPr>
      <a:lvl5pPr marL="1152000" indent="-288000" algn="l" defTabSz="914400" rtl="0" eaLnBrk="1" latinLnBrk="0" hangingPunct="1">
        <a:lnSpc>
          <a:spcPct val="90000"/>
        </a:lnSpc>
        <a:spcBef>
          <a:spcPts val="0"/>
        </a:spcBef>
        <a:spcAft>
          <a:spcPts val="600"/>
        </a:spcAft>
        <a:buClr>
          <a:schemeClr val="accent1"/>
        </a:buClr>
        <a:buFontTx/>
        <a:buBlip>
          <a:blip r:embed="rId12"/>
        </a:buBlip>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86">
          <p15:clr>
            <a:srgbClr val="F26B43"/>
          </p15:clr>
        </p15:guide>
        <p15:guide id="2" pos="226">
          <p15:clr>
            <a:srgbClr val="F26B43"/>
          </p15:clr>
        </p15:guide>
        <p15:guide id="3" pos="553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6" name="Titelplatzhalter 15"/>
          <p:cNvSpPr>
            <a:spLocks noGrp="1"/>
          </p:cNvSpPr>
          <p:nvPr>
            <p:ph type="title"/>
            <p:custDataLst>
              <p:tags r:id="rId6"/>
            </p:custDataLst>
          </p:nvPr>
        </p:nvSpPr>
        <p:spPr>
          <a:xfrm>
            <a:off x="12546" y="0"/>
            <a:ext cx="7200000" cy="748800"/>
          </a:xfrm>
          <a:prstGeom prst="rect">
            <a:avLst/>
          </a:prstGeom>
          <a:solidFill>
            <a:schemeClr val="tx1"/>
          </a:solidFill>
        </p:spPr>
        <p:txBody>
          <a:bodyPr vert="horz" lIns="360000" tIns="144000" rIns="72000" bIns="144000" rtlCol="0" anchor="t" anchorCtr="0">
            <a:noAutofit/>
          </a:bodyPr>
          <a:lstStyle/>
          <a:p>
            <a:r>
              <a:rPr lang="de-CH" dirty="0" smtClean="0"/>
              <a:t>Titel</a:t>
            </a:r>
            <a:endParaRPr lang="de-CH" dirty="0"/>
          </a:p>
        </p:txBody>
      </p:sp>
      <p:sp>
        <p:nvSpPr>
          <p:cNvPr id="17" name="Textplatzhalter 16"/>
          <p:cNvSpPr>
            <a:spLocks noGrp="1"/>
          </p:cNvSpPr>
          <p:nvPr>
            <p:ph type="body" idx="1"/>
            <p:custDataLst>
              <p:tags r:id="rId7"/>
            </p:custDataLst>
          </p:nvPr>
        </p:nvSpPr>
        <p:spPr>
          <a:xfrm>
            <a:off x="358775" y="1825625"/>
            <a:ext cx="8426450" cy="2299335"/>
          </a:xfrm>
          <a:prstGeom prst="rect">
            <a:avLst/>
          </a:prstGeom>
        </p:spPr>
        <p:txBody>
          <a:bodyPr vert="horz" lIns="0" tIns="0" rIns="0" bIns="0" rtlCol="0" anchor="t" anchorCtr="0">
            <a:normAutofit/>
          </a:bodyPr>
          <a:lstStyle/>
          <a:p>
            <a:pPr lvl="0"/>
            <a:r>
              <a:rPr lang="de-CH" dirty="0" smtClean="0"/>
              <a:t>Textmasterformat </a:t>
            </a:r>
          </a:p>
          <a:p>
            <a:pPr lvl="1"/>
            <a:r>
              <a:rPr lang="de-CH" dirty="0" smtClean="0"/>
              <a:t>bearbeiten</a:t>
            </a:r>
            <a:endParaRPr lang="de-CH" dirty="0"/>
          </a:p>
        </p:txBody>
      </p:sp>
      <p:sp>
        <p:nvSpPr>
          <p:cNvPr id="18" name="Datumsplatzhalter 17"/>
          <p:cNvSpPr>
            <a:spLocks noGrp="1"/>
          </p:cNvSpPr>
          <p:nvPr>
            <p:ph type="dt" sz="half" idx="2"/>
            <p:custDataLst>
              <p:tags r:id="rId8"/>
            </p:custDataLst>
          </p:nvPr>
        </p:nvSpPr>
        <p:spPr>
          <a:xfrm>
            <a:off x="358775" y="6377574"/>
            <a:ext cx="2057400" cy="365125"/>
          </a:xfrm>
          <a:prstGeom prst="rect">
            <a:avLst/>
          </a:prstGeom>
        </p:spPr>
        <p:txBody>
          <a:bodyPr vert="horz" lIns="0" tIns="0" rIns="0" bIns="0" rtlCol="0" anchor="t" anchorCtr="0"/>
          <a:lstStyle>
            <a:lvl1pPr algn="l">
              <a:defRPr sz="1200">
                <a:solidFill>
                  <a:srgbClr val="000000"/>
                </a:solidFill>
              </a:defRPr>
            </a:lvl1pPr>
          </a:lstStyle>
          <a:p>
            <a:fld id="{64BD9067-4B22-4591-B0DB-BB0697601439}" type="datetime1">
              <a:rPr lang="de-CH" smtClean="0"/>
              <a:t>17.03.2017</a:t>
            </a:fld>
            <a:endParaRPr lang="de-CH" dirty="0"/>
          </a:p>
        </p:txBody>
      </p:sp>
    </p:spTree>
    <p:extLst>
      <p:ext uri="{BB962C8B-B14F-4D97-AF65-F5344CB8AC3E}">
        <p14:creationId xmlns:p14="http://schemas.microsoft.com/office/powerpoint/2010/main" val="2759683395"/>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Lst>
  <p:transition spd="med">
    <p:pull/>
  </p:transition>
  <p:timing>
    <p:tnLst>
      <p:par>
        <p:cTn id="1" dur="indefinite" restart="never" nodeType="tmRoot"/>
      </p:par>
    </p:tnLst>
  </p:timing>
  <p:hf hdr="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spcAft>
          <a:spcPts val="500"/>
        </a:spcAft>
        <a:buSzPct val="70000"/>
        <a:buFont typeface="Arial" panose="020B0604020202020204" pitchFamily="34" charset="0"/>
        <a:buChar char="​"/>
        <a:defRPr sz="2000" kern="1200">
          <a:solidFill>
            <a:schemeClr val="tx1"/>
          </a:solidFill>
          <a:latin typeface="+mn-lt"/>
          <a:ea typeface="+mn-ea"/>
          <a:cs typeface="+mn-cs"/>
        </a:defRPr>
      </a:lvl1pPr>
      <a:lvl2pPr marL="288000" indent="-288000" algn="l" defTabSz="914400" rtl="0" eaLnBrk="1" latinLnBrk="0" hangingPunct="1">
        <a:lnSpc>
          <a:spcPct val="90000"/>
        </a:lnSpc>
        <a:spcBef>
          <a:spcPts val="0"/>
        </a:spcBef>
        <a:spcAft>
          <a:spcPts val="800"/>
        </a:spcAft>
        <a:buSzPct val="100000"/>
        <a:buFontTx/>
        <a:buBlip>
          <a:blip r:embed="rId9"/>
        </a:buBlip>
        <a:defRPr sz="2000" kern="1200">
          <a:solidFill>
            <a:schemeClr val="tx1"/>
          </a:solidFill>
          <a:latin typeface="+mn-lt"/>
          <a:ea typeface="+mn-ea"/>
          <a:cs typeface="+mn-cs"/>
        </a:defRPr>
      </a:lvl2pPr>
      <a:lvl3pPr marL="576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3pPr>
      <a:lvl4pPr marL="864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4pPr>
      <a:lvl5pPr marL="1152000" indent="-288000" algn="l" defTabSz="914400" rtl="0" eaLnBrk="1" latinLnBrk="0" hangingPunct="1">
        <a:lnSpc>
          <a:spcPct val="90000"/>
        </a:lnSpc>
        <a:spcBef>
          <a:spcPts val="0"/>
        </a:spcBef>
        <a:spcAft>
          <a:spcPts val="500"/>
        </a:spcAft>
        <a:buSzPct val="70000"/>
        <a:buFontTx/>
        <a:buBlip>
          <a:blip r:embed="rId10"/>
        </a:buBlip>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10">
          <p15:clr>
            <a:srgbClr val="F26B43"/>
          </p15:clr>
        </p15:guide>
        <p15:guide id="2" pos="226">
          <p15:clr>
            <a:srgbClr val="F26B43"/>
          </p15:clr>
        </p15:guide>
        <p15:guide id="3" pos="5534">
          <p15:clr>
            <a:srgbClr val="F26B43"/>
          </p15:clr>
        </p15:guide>
        <p15:guide id="4" orient="horz" pos="2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notesSlide" Target="../notesSlides/notesSlide1.xml"/><Relationship Id="rId4"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6.xml"/><Relationship Id="rId7" Type="http://schemas.openxmlformats.org/officeDocument/2006/relationships/diagramQuickStyle" Target="../diagrams/quickStyle4.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notesSlide" Target="../notesSlides/notesSlide9.xml"/><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image" Target="../media/image16.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17.png"/><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tags" Target="../tags/tag156.xml"/><Relationship Id="rId3" Type="http://schemas.openxmlformats.org/officeDocument/2006/relationships/tags" Target="../tags/tag151.xml"/><Relationship Id="rId7" Type="http://schemas.openxmlformats.org/officeDocument/2006/relationships/tags" Target="../tags/tag155.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5" Type="http://schemas.openxmlformats.org/officeDocument/2006/relationships/tags" Target="../tags/tag153.xml"/><Relationship Id="rId10" Type="http://schemas.openxmlformats.org/officeDocument/2006/relationships/notesSlide" Target="../notesSlides/notesSlide12.xml"/><Relationship Id="rId4" Type="http://schemas.openxmlformats.org/officeDocument/2006/relationships/tags" Target="../tags/tag152.xml"/><Relationship Id="rId9"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8.xml"/><Relationship Id="rId1" Type="http://schemas.openxmlformats.org/officeDocument/2006/relationships/tags" Target="../tags/tag157.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61.xml"/><Relationship Id="rId7" Type="http://schemas.openxmlformats.org/officeDocument/2006/relationships/tags" Target="../tags/tag165.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9"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tags" Target="../tags/tag168.xml"/><Relationship Id="rId7" Type="http://schemas.openxmlformats.org/officeDocument/2006/relationships/image" Target="../media/image18.jpeg"/><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tags" Target="../tags/tag169.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6.xml"/><Relationship Id="rId7" Type="http://schemas.openxmlformats.org/officeDocument/2006/relationships/diagramQuickStyle" Target="../diagrams/quickStyle5.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notesSlide" Target="../notesSlides/notesSlide16.xml"/><Relationship Id="rId9" Type="http://schemas.microsoft.com/office/2007/relationships/diagramDrawing" Target="../diagrams/drawing5.xml"/></Relationships>
</file>

<file path=ppt/slides/_rels/slide18.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177.xml"/><Relationship Id="rId7" Type="http://schemas.openxmlformats.org/officeDocument/2006/relationships/slideLayout" Target="../slideLayouts/slideLayout7.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1.xml"/><Relationship Id="rId1" Type="http://schemas.openxmlformats.org/officeDocument/2006/relationships/tags" Target="../tags/tag121.xml"/></Relationships>
</file>

<file path=ppt/slides/_rels/slide20.xml.rels><?xml version="1.0" encoding="UTF-8" standalone="yes"?>
<Relationships xmlns="http://schemas.openxmlformats.org/package/2006/relationships"><Relationship Id="rId3" Type="http://schemas.openxmlformats.org/officeDocument/2006/relationships/tags" Target="../tags/tag183.xml"/><Relationship Id="rId7" Type="http://schemas.openxmlformats.org/officeDocument/2006/relationships/image" Target="../media/image19.jpg"/><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notesSlide" Target="../notesSlides/notesSlide19.xml"/><Relationship Id="rId5" Type="http://schemas.openxmlformats.org/officeDocument/2006/relationships/slideLayout" Target="../slideLayouts/slideLayout7.xml"/><Relationship Id="rId4" Type="http://schemas.openxmlformats.org/officeDocument/2006/relationships/tags" Target="../tags/tag184.xml"/></Relationships>
</file>

<file path=ppt/slides/_rels/slide21.xml.rels><?xml version="1.0" encoding="UTF-8" standalone="yes"?>
<Relationships xmlns="http://schemas.openxmlformats.org/package/2006/relationships"><Relationship Id="rId8" Type="http://schemas.openxmlformats.org/officeDocument/2006/relationships/tags" Target="../tags/tag192.xml"/><Relationship Id="rId13" Type="http://schemas.openxmlformats.org/officeDocument/2006/relationships/slideLayout" Target="../slideLayouts/slideLayout7.xml"/><Relationship Id="rId3" Type="http://schemas.openxmlformats.org/officeDocument/2006/relationships/tags" Target="../tags/tag187.xml"/><Relationship Id="rId7" Type="http://schemas.openxmlformats.org/officeDocument/2006/relationships/tags" Target="../tags/tag191.xml"/><Relationship Id="rId12" Type="http://schemas.openxmlformats.org/officeDocument/2006/relationships/tags" Target="../tags/tag196.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tags" Target="../tags/tag195.xml"/><Relationship Id="rId5" Type="http://schemas.openxmlformats.org/officeDocument/2006/relationships/tags" Target="../tags/tag189.xml"/><Relationship Id="rId10" Type="http://schemas.openxmlformats.org/officeDocument/2006/relationships/tags" Target="../tags/tag194.xml"/><Relationship Id="rId4" Type="http://schemas.openxmlformats.org/officeDocument/2006/relationships/tags" Target="../tags/tag188.xml"/><Relationship Id="rId9" Type="http://schemas.openxmlformats.org/officeDocument/2006/relationships/tags" Target="../tags/tag193.xml"/><Relationship Id="rId1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notesSlide" Target="../notesSlides/notesSlide22.xml"/><Relationship Id="rId5" Type="http://schemas.openxmlformats.org/officeDocument/2006/relationships/slideLayout" Target="../slideLayouts/slideLayout7.xml"/><Relationship Id="rId4" Type="http://schemas.openxmlformats.org/officeDocument/2006/relationships/tags" Target="../tags/tag203.xml"/></Relationships>
</file>

<file path=ppt/slides/_rels/slide24.xml.rels><?xml version="1.0" encoding="UTF-8" standalone="yes"?>
<Relationships xmlns="http://schemas.openxmlformats.org/package/2006/relationships"><Relationship Id="rId8" Type="http://schemas.openxmlformats.org/officeDocument/2006/relationships/tags" Target="../tags/tag211.xml"/><Relationship Id="rId13" Type="http://schemas.openxmlformats.org/officeDocument/2006/relationships/tags" Target="../tags/tag216.xml"/><Relationship Id="rId18" Type="http://schemas.openxmlformats.org/officeDocument/2006/relationships/notesSlide" Target="../notesSlides/notesSlide23.xml"/><Relationship Id="rId3" Type="http://schemas.openxmlformats.org/officeDocument/2006/relationships/tags" Target="../tags/tag206.xml"/><Relationship Id="rId7" Type="http://schemas.openxmlformats.org/officeDocument/2006/relationships/tags" Target="../tags/tag210.xml"/><Relationship Id="rId12" Type="http://schemas.openxmlformats.org/officeDocument/2006/relationships/tags" Target="../tags/tag215.xml"/><Relationship Id="rId17" Type="http://schemas.openxmlformats.org/officeDocument/2006/relationships/slideLayout" Target="../slideLayouts/slideLayout7.xml"/><Relationship Id="rId2" Type="http://schemas.openxmlformats.org/officeDocument/2006/relationships/tags" Target="../tags/tag205.xml"/><Relationship Id="rId16" Type="http://schemas.openxmlformats.org/officeDocument/2006/relationships/tags" Target="../tags/tag219.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tags" Target="../tags/tag214.xml"/><Relationship Id="rId5" Type="http://schemas.openxmlformats.org/officeDocument/2006/relationships/tags" Target="../tags/tag208.xml"/><Relationship Id="rId15" Type="http://schemas.openxmlformats.org/officeDocument/2006/relationships/tags" Target="../tags/tag218.xml"/><Relationship Id="rId10" Type="http://schemas.openxmlformats.org/officeDocument/2006/relationships/tags" Target="../tags/tag213.xml"/><Relationship Id="rId4" Type="http://schemas.openxmlformats.org/officeDocument/2006/relationships/tags" Target="../tags/tag207.xml"/><Relationship Id="rId9" Type="http://schemas.openxmlformats.org/officeDocument/2006/relationships/tags" Target="../tags/tag212.xml"/><Relationship Id="rId14" Type="http://schemas.openxmlformats.org/officeDocument/2006/relationships/tags" Target="../tags/tag217.xml"/></Relationships>
</file>

<file path=ppt/slides/_rels/slide25.xml.rels><?xml version="1.0" encoding="UTF-8" standalone="yes"?>
<Relationships xmlns="http://schemas.openxmlformats.org/package/2006/relationships"><Relationship Id="rId8" Type="http://schemas.openxmlformats.org/officeDocument/2006/relationships/tags" Target="../tags/tag227.xml"/><Relationship Id="rId13" Type="http://schemas.openxmlformats.org/officeDocument/2006/relationships/slideLayout" Target="../slideLayouts/slideLayout7.xml"/><Relationship Id="rId3" Type="http://schemas.openxmlformats.org/officeDocument/2006/relationships/tags" Target="../tags/tag222.xml"/><Relationship Id="rId7" Type="http://schemas.openxmlformats.org/officeDocument/2006/relationships/tags" Target="../tags/tag226.xml"/><Relationship Id="rId12" Type="http://schemas.openxmlformats.org/officeDocument/2006/relationships/tags" Target="../tags/tag231.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tags" Target="../tags/tag230.xml"/><Relationship Id="rId5" Type="http://schemas.openxmlformats.org/officeDocument/2006/relationships/tags" Target="../tags/tag224.xml"/><Relationship Id="rId10" Type="http://schemas.openxmlformats.org/officeDocument/2006/relationships/tags" Target="../tags/tag229.xml"/><Relationship Id="rId4" Type="http://schemas.openxmlformats.org/officeDocument/2006/relationships/tags" Target="../tags/tag223.xml"/><Relationship Id="rId9" Type="http://schemas.openxmlformats.org/officeDocument/2006/relationships/tags" Target="../tags/tag228.xml"/><Relationship Id="rId1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slideLayout" Target="../slideLayouts/slideLayout6.xml"/><Relationship Id="rId7" Type="http://schemas.openxmlformats.org/officeDocument/2006/relationships/diagramQuickStyle" Target="../diagrams/quickStyle6.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notesSlide" Target="../notesSlides/notesSlide25.xml"/><Relationship Id="rId9" Type="http://schemas.microsoft.com/office/2007/relationships/diagramDrawing" Target="../diagrams/drawing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5.xml"/><Relationship Id="rId1" Type="http://schemas.openxmlformats.org/officeDocument/2006/relationships/tags" Target="../tags/tag234.xml"/><Relationship Id="rId5" Type="http://schemas.openxmlformats.org/officeDocument/2006/relationships/image" Target="../media/image20.png"/><Relationship Id="rId4"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6.xml"/><Relationship Id="rId7" Type="http://schemas.openxmlformats.org/officeDocument/2006/relationships/diagramQuickStyle" Target="../diagrams/quickStyle1.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6.xml"/><Relationship Id="rId7" Type="http://schemas.openxmlformats.org/officeDocument/2006/relationships/diagramQuickStyle" Target="../diagrams/quickStyle2.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3.xml"/><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notesSlide" Target="../notesSlides/notesSlide5.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Layout" Target="../slideLayouts/slideLayout6.xml"/><Relationship Id="rId5" Type="http://schemas.openxmlformats.org/officeDocument/2006/relationships/tags" Target="../tags/tag133.xml"/><Relationship Id="rId4" Type="http://schemas.openxmlformats.org/officeDocument/2006/relationships/tags" Target="../tags/tag132.xml"/></Relationships>
</file>

<file path=ppt/slides/_rels/slide7.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7.xml"/><Relationship Id="rId7" Type="http://schemas.openxmlformats.org/officeDocument/2006/relationships/diagramQuickStyle" Target="../diagrams/quickStyle3.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7.xml"/><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0" y="1"/>
            <a:ext cx="7596336" cy="749230"/>
          </a:xfrm>
        </p:spPr>
        <p:txBody>
          <a:bodyPr/>
          <a:lstStyle/>
          <a:p>
            <a:r>
              <a:rPr lang="de-CH" dirty="0" smtClean="0"/>
              <a:t>Informationen für </a:t>
            </a:r>
            <a:r>
              <a:rPr lang="de-CH" dirty="0"/>
              <a:t>S</a:t>
            </a:r>
            <a:r>
              <a:rPr lang="de-CH" dirty="0" smtClean="0"/>
              <a:t>chulleitungen und Lehrpersonen</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a:t>
            </a:fld>
            <a:endParaRPr lang="de-CH" dirty="0"/>
          </a:p>
        </p:txBody>
      </p:sp>
      <p:sp>
        <p:nvSpPr>
          <p:cNvPr id="6" name="Textfeld 5"/>
          <p:cNvSpPr txBox="1"/>
          <p:nvPr>
            <p:custDataLst>
              <p:tags r:id="rId3"/>
            </p:custDataLst>
          </p:nvPr>
        </p:nvSpPr>
        <p:spPr>
          <a:xfrm>
            <a:off x="350374" y="1024856"/>
            <a:ext cx="8712968" cy="4739759"/>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de-CH" b="1" dirty="0" smtClean="0"/>
              <a:t>Die Präsentation umfasst eine Sammlung </a:t>
            </a:r>
            <a:r>
              <a:rPr lang="de-CH" b="1" smtClean="0"/>
              <a:t>von 27 </a:t>
            </a:r>
            <a:r>
              <a:rPr lang="de-CH" b="1" dirty="0" smtClean="0"/>
              <a:t>Folien mit folgenden Themen:</a:t>
            </a:r>
            <a:r>
              <a:rPr lang="de-CH" dirty="0" smtClean="0"/>
              <a:t/>
            </a:r>
            <a:br>
              <a:rPr lang="de-CH" dirty="0" smtClean="0"/>
            </a:br>
            <a:r>
              <a:rPr lang="de-CH" dirty="0" smtClean="0"/>
              <a:t>  - Wozu ein neuer Lehrplan?</a:t>
            </a:r>
          </a:p>
          <a:p>
            <a:r>
              <a:rPr lang="de-CH" dirty="0"/>
              <a:t> </a:t>
            </a:r>
            <a:r>
              <a:rPr lang="de-CH" dirty="0" smtClean="0"/>
              <a:t>      - Wie ist der Lehrplan aufgebaut?</a:t>
            </a:r>
          </a:p>
          <a:p>
            <a:r>
              <a:rPr lang="de-CH" dirty="0"/>
              <a:t> </a:t>
            </a:r>
            <a:r>
              <a:rPr lang="de-CH" dirty="0" smtClean="0"/>
              <a:t>      - Was ändert sich im Unterricht? (inkl. Beurteilen)</a:t>
            </a:r>
          </a:p>
          <a:p>
            <a:r>
              <a:rPr lang="de-CH" dirty="0"/>
              <a:t> </a:t>
            </a:r>
            <a:r>
              <a:rPr lang="de-CH" dirty="0" smtClean="0"/>
              <a:t>      - Wie werden die Lehrpersonen vorbereitet?</a:t>
            </a:r>
          </a:p>
          <a:p>
            <a:r>
              <a:rPr lang="de-CH" dirty="0"/>
              <a:t> </a:t>
            </a:r>
            <a:r>
              <a:rPr lang="de-CH" dirty="0" smtClean="0"/>
              <a:t>     </a:t>
            </a:r>
          </a:p>
          <a:p>
            <a:pPr marL="342900" indent="-342900">
              <a:buFont typeface="Wingdings" panose="05000000000000000000" pitchFamily="2" charset="2"/>
              <a:buChar char="§"/>
            </a:pPr>
            <a:r>
              <a:rPr lang="de-CH" b="1" dirty="0" smtClean="0"/>
              <a:t>Die Folien sind in der Regeln mit einem Kommentar versehen. Es sind vor allem Informationen für die Lehrpersonen</a:t>
            </a:r>
            <a:r>
              <a:rPr lang="de-CH" dirty="0" smtClean="0"/>
              <a:t>.</a:t>
            </a:r>
          </a:p>
          <a:p>
            <a:pPr marL="342900" indent="-342900">
              <a:buFont typeface="Symbol" panose="05050102010706020507" pitchFamily="18" charset="2"/>
              <a:buChar char="-"/>
            </a:pPr>
            <a:endParaRPr lang="de-CH" dirty="0"/>
          </a:p>
          <a:p>
            <a:pPr marL="342900" indent="-342900">
              <a:buFont typeface="Wingdings" panose="05000000000000000000" pitchFamily="2" charset="2"/>
              <a:buChar char="§"/>
            </a:pPr>
            <a:r>
              <a:rPr lang="de-CH" b="1" dirty="0" smtClean="0"/>
              <a:t>Für Elternabende muss eine </a:t>
            </a:r>
            <a:r>
              <a:rPr lang="de-CH" b="1" dirty="0"/>
              <a:t>A</a:t>
            </a:r>
            <a:r>
              <a:rPr lang="de-CH" b="1" dirty="0" smtClean="0"/>
              <a:t>uswahl getroffen werden. Es wäre überfordernd, den Eltern die gesamte Präsentation zu zeigen. Teile daraus eignen sich auch als </a:t>
            </a:r>
            <a:r>
              <a:rPr lang="de-CH" b="1" dirty="0"/>
              <a:t>E</a:t>
            </a:r>
            <a:r>
              <a:rPr lang="de-CH" b="1" dirty="0" smtClean="0"/>
              <a:t>rgänzung zum Film.</a:t>
            </a:r>
          </a:p>
          <a:p>
            <a:pPr marL="342900" indent="-342900">
              <a:buFont typeface="Symbol" panose="05050102010706020507" pitchFamily="18" charset="2"/>
              <a:buChar char="-"/>
            </a:pPr>
            <a:endParaRPr lang="de-CH" dirty="0"/>
          </a:p>
          <a:p>
            <a:pPr marL="342900" indent="-342900">
              <a:buFont typeface="Wingdings" panose="05000000000000000000" pitchFamily="2" charset="2"/>
              <a:buChar char="§"/>
            </a:pPr>
            <a:r>
              <a:rPr lang="de-CH" b="1" dirty="0" smtClean="0"/>
              <a:t>Die Präsentation kann auch an </a:t>
            </a:r>
            <a:r>
              <a:rPr lang="de-CH" b="1" dirty="0" err="1" smtClean="0"/>
              <a:t>Schilw</a:t>
            </a:r>
            <a:r>
              <a:rPr lang="de-CH" b="1" dirty="0" smtClean="0"/>
              <a:t>-Veranstaltungen (etc.) verwendet werden. Sie bietet eine weitere Möglichkeit, sich mit Aspekten des LP 21 zu befassen</a:t>
            </a:r>
            <a:r>
              <a:rPr lang="de-CH" dirty="0" smtClean="0"/>
              <a:t>.</a:t>
            </a:r>
          </a:p>
          <a:p>
            <a:r>
              <a:rPr lang="de-CH" sz="1600" dirty="0" smtClean="0"/>
              <a:t>       </a:t>
            </a:r>
          </a:p>
          <a:p>
            <a:r>
              <a:rPr lang="de-CH" sz="1600" dirty="0"/>
              <a:t> </a:t>
            </a:r>
            <a:r>
              <a:rPr lang="de-CH" sz="1600" dirty="0" smtClean="0"/>
              <a:t>      Amt für Volksschulen, 16. März 2017</a:t>
            </a:r>
          </a:p>
        </p:txBody>
      </p:sp>
    </p:spTree>
    <p:extLst>
      <p:ext uri="{BB962C8B-B14F-4D97-AF65-F5344CB8AC3E}">
        <p14:creationId xmlns:p14="http://schemas.microsoft.com/office/powerpoint/2010/main" val="4211008012"/>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Wie ist der Lehrplan aufgebaut? </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10</a:t>
            </a:fld>
            <a:endParaRPr lang="de-CH" dirty="0"/>
          </a:p>
        </p:txBody>
      </p:sp>
      <p:sp>
        <p:nvSpPr>
          <p:cNvPr id="5" name="Textplatzhalter 4"/>
          <p:cNvSpPr>
            <a:spLocks noGrp="1"/>
          </p:cNvSpPr>
          <p:nvPr>
            <p:ph type="body" sz="quarter" idx="14"/>
          </p:nvPr>
        </p:nvSpPr>
        <p:spPr/>
        <p:txBody>
          <a:bodyPr/>
          <a:lstStyle/>
          <a:p>
            <a:endParaRPr lang="de-CH" dirty="0"/>
          </a:p>
        </p:txBody>
      </p:sp>
      <p:graphicFrame>
        <p:nvGraphicFramePr>
          <p:cNvPr id="3" name="Diagramm 2"/>
          <p:cNvGraphicFramePr/>
          <p:nvPr>
            <p:extLst>
              <p:ext uri="{D42A27DB-BD31-4B8C-83A1-F6EECF244321}">
                <p14:modId xmlns:p14="http://schemas.microsoft.com/office/powerpoint/2010/main" val="17236749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41736512"/>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Zyklen, Fachbereiche und Module</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11</a:t>
            </a:fld>
            <a:endParaRPr lang="de-CH" dirty="0"/>
          </a:p>
        </p:txBody>
      </p:sp>
      <p:sp>
        <p:nvSpPr>
          <p:cNvPr id="6" name="Textplatzhalter 5"/>
          <p:cNvSpPr>
            <a:spLocks noGrp="1"/>
          </p:cNvSpPr>
          <p:nvPr>
            <p:ph type="body" sz="quarter" idx="14"/>
          </p:nvPr>
        </p:nvSpPr>
        <p:spPr/>
        <p:txBody>
          <a:bodyPr/>
          <a:lstStyle/>
          <a:p>
            <a:endParaRPr lang="de-CH" dirty="0"/>
          </a:p>
        </p:txBody>
      </p:sp>
      <p:pic>
        <p:nvPicPr>
          <p:cNvPr id="8" name="Inhaltsplatzhalter 7"/>
          <p:cNvPicPr>
            <a:picLocks noGrp="1" noChangeAspect="1"/>
          </p:cNvPicPr>
          <p:nvPr>
            <p:ph idx="1"/>
          </p:nvPr>
        </p:nvPicPr>
        <p:blipFill>
          <a:blip r:embed="rId5"/>
          <a:stretch>
            <a:fillRect/>
          </a:stretch>
        </p:blipFill>
        <p:spPr>
          <a:xfrm>
            <a:off x="1098749" y="1260475"/>
            <a:ext cx="6946502" cy="4364038"/>
          </a:xfrm>
          <a:prstGeom prst="rect">
            <a:avLst/>
          </a:prstGeom>
        </p:spPr>
      </p:pic>
      <p:pic>
        <p:nvPicPr>
          <p:cNvPr id="9" name="Grafik 8"/>
          <p:cNvPicPr>
            <a:picLocks noChangeAspect="1"/>
          </p:cNvPicPr>
          <p:nvPr/>
        </p:nvPicPr>
        <p:blipFill>
          <a:blip r:embed="rId5"/>
          <a:stretch>
            <a:fillRect/>
          </a:stretch>
        </p:blipFill>
        <p:spPr>
          <a:xfrm>
            <a:off x="8993" y="899319"/>
            <a:ext cx="9135007" cy="5738934"/>
          </a:xfrm>
          <a:prstGeom prst="rect">
            <a:avLst/>
          </a:prstGeom>
        </p:spPr>
      </p:pic>
    </p:spTree>
    <p:extLst>
      <p:ext uri="{BB962C8B-B14F-4D97-AF65-F5344CB8AC3E}">
        <p14:creationId xmlns:p14="http://schemas.microsoft.com/office/powerpoint/2010/main" val="1833965565"/>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Kompetenzaufbau</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12</a:t>
            </a:fld>
            <a:endParaRPr lang="de-CH" dirty="0"/>
          </a:p>
        </p:txBody>
      </p:sp>
      <p:sp>
        <p:nvSpPr>
          <p:cNvPr id="5" name="Textplatzhalter 4"/>
          <p:cNvSpPr>
            <a:spLocks noGrp="1"/>
          </p:cNvSpPr>
          <p:nvPr>
            <p:ph type="body" sz="quarter" idx="13"/>
            <p:custDataLst>
              <p:tags r:id="rId3"/>
            </p:custDataLst>
          </p:nvPr>
        </p:nvSpPr>
        <p:spPr>
          <a:xfrm>
            <a:off x="338815" y="938177"/>
            <a:ext cx="8445182" cy="904087"/>
          </a:xfrm>
        </p:spPr>
        <p:txBody>
          <a:bodyPr/>
          <a:lstStyle/>
          <a:p>
            <a:r>
              <a:rPr lang="de-CH" b="0" dirty="0" smtClean="0">
                <a:solidFill>
                  <a:srgbClr val="1D182C"/>
                </a:solidFill>
              </a:rPr>
              <a:t>Die </a:t>
            </a:r>
            <a:r>
              <a:rPr lang="de-CH" b="0" dirty="0">
                <a:solidFill>
                  <a:srgbClr val="1D182C"/>
                </a:solidFill>
              </a:rPr>
              <a:t>Schülerinnen und Schüler können vielseitig weit und hoch springen. Sie kennen die leistungsbestimmenden Merkmale und können ihre Leistung realistisch einschätzen.</a:t>
            </a:r>
            <a:endParaRPr lang="de-CH" b="0" u="sng" dirty="0">
              <a:solidFill>
                <a:srgbClr val="1D182C"/>
              </a:solidFill>
            </a:endParaRPr>
          </a:p>
          <a:p>
            <a:endParaRPr lang="de-CH" dirty="0"/>
          </a:p>
        </p:txBody>
      </p:sp>
      <p:sp>
        <p:nvSpPr>
          <p:cNvPr id="6" name="Textplatzhalter 5"/>
          <p:cNvSpPr>
            <a:spLocks noGrp="1"/>
          </p:cNvSpPr>
          <p:nvPr>
            <p:ph type="body" sz="quarter" idx="14"/>
          </p:nvPr>
        </p:nvSpPr>
        <p:spPr/>
        <p:txBody>
          <a:bodyPr/>
          <a:lstStyle/>
          <a:p>
            <a:endParaRPr lang="de-CH" dirty="0"/>
          </a:p>
        </p:txBody>
      </p:sp>
      <p:pic>
        <p:nvPicPr>
          <p:cNvPr id="1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836" r="7407"/>
          <a:stretch/>
        </p:blipFill>
        <p:spPr bwMode="auto">
          <a:xfrm>
            <a:off x="113913" y="1842264"/>
            <a:ext cx="8958370" cy="5015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1906519"/>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Überfachliche Kompetenzen</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13</a:t>
            </a:fld>
            <a:endParaRPr lang="de-CH" dirty="0"/>
          </a:p>
        </p:txBody>
      </p:sp>
      <p:sp>
        <p:nvSpPr>
          <p:cNvPr id="6" name="Textplatzhalter 5"/>
          <p:cNvSpPr>
            <a:spLocks noGrp="1"/>
          </p:cNvSpPr>
          <p:nvPr>
            <p:ph type="body" sz="quarter" idx="14"/>
          </p:nvPr>
        </p:nvSpPr>
        <p:spPr/>
        <p:txBody>
          <a:bodyPr/>
          <a:lstStyle/>
          <a:p>
            <a:endParaRPr lang="de-CH" dirty="0"/>
          </a:p>
        </p:txBody>
      </p:sp>
      <p:sp>
        <p:nvSpPr>
          <p:cNvPr id="10" name="Ellipse 9"/>
          <p:cNvSpPr/>
          <p:nvPr>
            <p:custDataLst>
              <p:tags r:id="rId3"/>
            </p:custDataLst>
          </p:nvPr>
        </p:nvSpPr>
        <p:spPr>
          <a:xfrm>
            <a:off x="1691680" y="943728"/>
            <a:ext cx="2952328" cy="2868664"/>
          </a:xfrm>
          <a:prstGeom prst="ellipse">
            <a:avLst/>
          </a:prstGeom>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tIns="0" rtlCol="0" anchor="ctr"/>
          <a:lstStyle/>
          <a:p>
            <a:pPr algn="ctr"/>
            <a:r>
              <a:rPr lang="de-CH" b="1" dirty="0" smtClean="0">
                <a:solidFill>
                  <a:srgbClr val="000000"/>
                </a:solidFill>
                <a:effectLst>
                  <a:outerShdw blurRad="38100" dist="38100" dir="2700000" algn="tl">
                    <a:srgbClr val="000000">
                      <a:alpha val="43137"/>
                    </a:srgbClr>
                  </a:outerShdw>
                </a:effectLst>
              </a:rPr>
              <a:t>Personale Kompetenzen</a:t>
            </a:r>
          </a:p>
          <a:p>
            <a:pPr algn="ctr"/>
            <a:r>
              <a:rPr lang="de-CH" sz="1700" dirty="0" smtClean="0">
                <a:solidFill>
                  <a:srgbClr val="000000"/>
                </a:solidFill>
              </a:rPr>
              <a:t>Selbstreflexion</a:t>
            </a:r>
          </a:p>
          <a:p>
            <a:pPr algn="ctr"/>
            <a:r>
              <a:rPr lang="de-CH" sz="1700" dirty="0" smtClean="0">
                <a:solidFill>
                  <a:srgbClr val="000000"/>
                </a:solidFill>
              </a:rPr>
              <a:t>Selbstständigkeit</a:t>
            </a:r>
          </a:p>
          <a:p>
            <a:pPr algn="ctr"/>
            <a:r>
              <a:rPr lang="de-CH" sz="1700" dirty="0" smtClean="0">
                <a:solidFill>
                  <a:srgbClr val="000000"/>
                </a:solidFill>
              </a:rPr>
              <a:t>Eigenständigkeit</a:t>
            </a:r>
            <a:endParaRPr lang="de-CH" sz="1700" dirty="0">
              <a:solidFill>
                <a:srgbClr val="000000"/>
              </a:solidFill>
            </a:endParaRPr>
          </a:p>
        </p:txBody>
      </p:sp>
      <p:sp>
        <p:nvSpPr>
          <p:cNvPr id="11" name="Ellipse 10"/>
          <p:cNvSpPr/>
          <p:nvPr>
            <p:custDataLst>
              <p:tags r:id="rId4"/>
            </p:custDataLst>
          </p:nvPr>
        </p:nvSpPr>
        <p:spPr>
          <a:xfrm>
            <a:off x="4031648" y="860064"/>
            <a:ext cx="3168352" cy="2952328"/>
          </a:xfrm>
          <a:prstGeom prst="ellipse">
            <a:avLst/>
          </a:prstGeom>
          <a:solidFill>
            <a:schemeClr val="accent1">
              <a:alpha val="6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de-CH" b="1" dirty="0" smtClean="0">
                <a:solidFill>
                  <a:srgbClr val="000000"/>
                </a:solidFill>
                <a:effectLst>
                  <a:outerShdw blurRad="38100" dist="38100" dir="2700000" algn="tl">
                    <a:srgbClr val="000000">
                      <a:alpha val="43137"/>
                    </a:srgbClr>
                  </a:outerShdw>
                </a:effectLst>
              </a:rPr>
              <a:t>Soziale Kompetenzen</a:t>
            </a:r>
          </a:p>
          <a:p>
            <a:pPr algn="ctr"/>
            <a:r>
              <a:rPr lang="de-CH" sz="1700" dirty="0" smtClean="0">
                <a:solidFill>
                  <a:srgbClr val="000000"/>
                </a:solidFill>
              </a:rPr>
              <a:t>Kooperationsfähigkeit</a:t>
            </a:r>
          </a:p>
          <a:p>
            <a:pPr algn="ctr"/>
            <a:r>
              <a:rPr lang="de-CH" sz="1700" dirty="0" smtClean="0">
                <a:solidFill>
                  <a:srgbClr val="000000"/>
                </a:solidFill>
              </a:rPr>
              <a:t>Konfliktfähigkeit</a:t>
            </a:r>
          </a:p>
          <a:p>
            <a:pPr algn="ctr"/>
            <a:r>
              <a:rPr lang="de-CH" sz="1700" dirty="0" smtClean="0">
                <a:solidFill>
                  <a:srgbClr val="000000"/>
                </a:solidFill>
              </a:rPr>
              <a:t>Umgang mit Vielfalt</a:t>
            </a:r>
            <a:endParaRPr lang="de-CH" sz="1700" dirty="0">
              <a:solidFill>
                <a:srgbClr val="000000"/>
              </a:solidFill>
            </a:endParaRPr>
          </a:p>
        </p:txBody>
      </p:sp>
      <p:sp>
        <p:nvSpPr>
          <p:cNvPr id="12" name="Ellipse 11"/>
          <p:cNvSpPr/>
          <p:nvPr>
            <p:custDataLst>
              <p:tags r:id="rId5"/>
            </p:custDataLst>
          </p:nvPr>
        </p:nvSpPr>
        <p:spPr>
          <a:xfrm>
            <a:off x="2843808" y="2924944"/>
            <a:ext cx="2965325" cy="2880320"/>
          </a:xfrm>
          <a:prstGeom prst="ellipse">
            <a:avLst/>
          </a:prstGeom>
          <a:solidFill>
            <a:schemeClr val="accent1">
              <a:alpha val="6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44000" bIns="0" rtlCol="0" anchor="ctr"/>
          <a:lstStyle/>
          <a:p>
            <a:pPr algn="ctr"/>
            <a:endParaRPr lang="de-CH" sz="1100" b="1" dirty="0" smtClean="0">
              <a:solidFill>
                <a:srgbClr val="000000"/>
              </a:solidFill>
              <a:effectLst>
                <a:outerShdw blurRad="38100" dist="38100" dir="2700000" algn="tl">
                  <a:srgbClr val="000000">
                    <a:alpha val="43137"/>
                  </a:srgbClr>
                </a:outerShdw>
              </a:effectLst>
            </a:endParaRPr>
          </a:p>
          <a:p>
            <a:pPr algn="ctr"/>
            <a:r>
              <a:rPr lang="de-CH" b="1" dirty="0" smtClean="0">
                <a:solidFill>
                  <a:srgbClr val="000000"/>
                </a:solidFill>
                <a:effectLst>
                  <a:outerShdw blurRad="38100" dist="38100" dir="2700000" algn="tl">
                    <a:srgbClr val="000000">
                      <a:alpha val="43137"/>
                    </a:srgbClr>
                  </a:outerShdw>
                </a:effectLst>
              </a:rPr>
              <a:t>Methodische</a:t>
            </a:r>
          </a:p>
          <a:p>
            <a:pPr algn="ctr"/>
            <a:r>
              <a:rPr lang="de-CH" b="1" dirty="0" smtClean="0">
                <a:solidFill>
                  <a:srgbClr val="000000"/>
                </a:solidFill>
                <a:effectLst>
                  <a:outerShdw blurRad="38100" dist="38100" dir="2700000" algn="tl">
                    <a:srgbClr val="000000">
                      <a:alpha val="43137"/>
                    </a:srgbClr>
                  </a:outerShdw>
                </a:effectLst>
              </a:rPr>
              <a:t>Kompetenzen</a:t>
            </a:r>
          </a:p>
          <a:p>
            <a:pPr algn="ctr"/>
            <a:r>
              <a:rPr lang="de-CH" sz="1700" dirty="0" smtClean="0">
                <a:solidFill>
                  <a:srgbClr val="000000"/>
                </a:solidFill>
              </a:rPr>
              <a:t>Sprachfähigkeit</a:t>
            </a:r>
          </a:p>
          <a:p>
            <a:pPr algn="ctr"/>
            <a:r>
              <a:rPr lang="de-CH" sz="1700" dirty="0" smtClean="0">
                <a:solidFill>
                  <a:srgbClr val="000000"/>
                </a:solidFill>
              </a:rPr>
              <a:t>Informationen nutzen</a:t>
            </a:r>
          </a:p>
          <a:p>
            <a:pPr algn="ctr"/>
            <a:r>
              <a:rPr lang="de-CH" sz="1700" dirty="0" smtClean="0">
                <a:solidFill>
                  <a:srgbClr val="000000"/>
                </a:solidFill>
              </a:rPr>
              <a:t>Aufgaben und Probleme lösen</a:t>
            </a:r>
            <a:endParaRPr lang="de-CH" sz="1700" dirty="0">
              <a:solidFill>
                <a:srgbClr val="000000"/>
              </a:solidFill>
            </a:endParaRPr>
          </a:p>
        </p:txBody>
      </p:sp>
      <p:sp>
        <p:nvSpPr>
          <p:cNvPr id="8" name="Textfeld 2"/>
          <p:cNvSpPr txBox="1">
            <a:spLocks noChangeArrowheads="1"/>
          </p:cNvSpPr>
          <p:nvPr>
            <p:custDataLst>
              <p:tags r:id="rId6"/>
            </p:custDataLst>
          </p:nvPr>
        </p:nvSpPr>
        <p:spPr bwMode="auto">
          <a:xfrm>
            <a:off x="125360" y="945245"/>
            <a:ext cx="3366520" cy="635382"/>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108000" bIns="45720" anchor="t" anchorCtr="0">
            <a:noAutofit/>
          </a:bodyPr>
          <a:lstStyle/>
          <a:p>
            <a:pPr algn="l">
              <a:lnSpc>
                <a:spcPct val="115000"/>
              </a:lnSpc>
              <a:spcAft>
                <a:spcPts val="1000"/>
              </a:spcAft>
            </a:pPr>
            <a:r>
              <a:rPr lang="de-CH" sz="17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Lern- und Arbeitsverhalten</a:t>
            </a:r>
            <a:r>
              <a:rPr lang="de-CH"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r>
            <a:br>
              <a:rPr lang="de-CH"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de-CH"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 Zeugnis speziell ausgewiesen)</a:t>
            </a:r>
          </a:p>
        </p:txBody>
      </p:sp>
      <p:sp>
        <p:nvSpPr>
          <p:cNvPr id="9" name="Textfeld 2"/>
          <p:cNvSpPr txBox="1">
            <a:spLocks noChangeArrowheads="1"/>
          </p:cNvSpPr>
          <p:nvPr>
            <p:custDataLst>
              <p:tags r:id="rId7"/>
            </p:custDataLst>
          </p:nvPr>
        </p:nvSpPr>
        <p:spPr bwMode="auto">
          <a:xfrm>
            <a:off x="5809133" y="943728"/>
            <a:ext cx="3156223" cy="635382"/>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108000" bIns="45720" anchor="t" anchorCtr="0">
            <a:noAutofit/>
          </a:bodyPr>
          <a:lstStyle/>
          <a:p>
            <a:pPr algn="l">
              <a:lnSpc>
                <a:spcPct val="115000"/>
              </a:lnSpc>
              <a:spcAft>
                <a:spcPts val="1000"/>
              </a:spcAft>
            </a:pPr>
            <a:r>
              <a:rPr lang="de-CH" sz="17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Sozialverhalten</a:t>
            </a:r>
            <a:r>
              <a:rPr lang="de-CH" sz="17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r>
            <a:br>
              <a:rPr lang="de-CH" sz="17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de-CH" sz="17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 Zeugnis speziell ausgewiesen)</a:t>
            </a:r>
            <a:endParaRPr lang="de-CH"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feld 2"/>
          <p:cNvSpPr txBox="1">
            <a:spLocks noChangeArrowheads="1"/>
          </p:cNvSpPr>
          <p:nvPr>
            <p:custDataLst>
              <p:tags r:id="rId8"/>
            </p:custDataLst>
          </p:nvPr>
        </p:nvSpPr>
        <p:spPr bwMode="auto">
          <a:xfrm>
            <a:off x="179512" y="4869160"/>
            <a:ext cx="3275855" cy="941182"/>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108000" bIns="45720" anchor="t" anchorCtr="0">
            <a:noAutofit/>
          </a:bodyPr>
          <a:lstStyle/>
          <a:p>
            <a:pPr algn="l">
              <a:lnSpc>
                <a:spcPct val="115000"/>
              </a:lnSpc>
              <a:spcAft>
                <a:spcPts val="1000"/>
              </a:spcAft>
            </a:pPr>
            <a:r>
              <a:rPr lang="de-CH" sz="17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Methodische Kompetenzen</a:t>
            </a:r>
            <a:r>
              <a:rPr lang="de-CH"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r>
            <a:br>
              <a:rPr lang="de-CH"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de-CH"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(fliessen ein in die Beurteilung der fachlichen Kompetenzen)</a:t>
            </a:r>
          </a:p>
        </p:txBody>
      </p:sp>
    </p:spTree>
    <p:extLst>
      <p:ext uri="{BB962C8B-B14F-4D97-AF65-F5344CB8AC3E}">
        <p14:creationId xmlns:p14="http://schemas.microsoft.com/office/powerpoint/2010/main" val="34551643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Entwicklungsorientierte Zugänge im 1. Zyklus</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14</a:t>
            </a:fld>
            <a:endParaRPr lang="de-CH" dirty="0"/>
          </a:p>
        </p:txBody>
      </p:sp>
      <p:sp>
        <p:nvSpPr>
          <p:cNvPr id="6" name="Textplatzhalter 5"/>
          <p:cNvSpPr>
            <a:spLocks noGrp="1"/>
          </p:cNvSpPr>
          <p:nvPr>
            <p:ph type="body" sz="quarter" idx="14"/>
          </p:nvPr>
        </p:nvSpPr>
        <p:spPr/>
        <p:txBody>
          <a:bodyPr/>
          <a:lstStyle/>
          <a:p>
            <a:endParaRPr lang="de-CH" dirty="0"/>
          </a:p>
        </p:txBody>
      </p:sp>
      <p:grpSp>
        <p:nvGrpSpPr>
          <p:cNvPr id="7" name="Gruppieren 6"/>
          <p:cNvGrpSpPr/>
          <p:nvPr/>
        </p:nvGrpSpPr>
        <p:grpSpPr>
          <a:xfrm>
            <a:off x="65314" y="1124744"/>
            <a:ext cx="8971182" cy="4665847"/>
            <a:chOff x="1000030" y="1306240"/>
            <a:chExt cx="6228744" cy="3503275"/>
          </a:xfrm>
        </p:grpSpPr>
        <p:sp>
          <p:nvSpPr>
            <p:cNvPr id="8" name="Rechteck 7"/>
            <p:cNvSpPr/>
            <p:nvPr/>
          </p:nvSpPr>
          <p:spPr>
            <a:xfrm>
              <a:off x="1000030" y="1306240"/>
              <a:ext cx="3251321" cy="344863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9" name="Textfeld 8"/>
            <p:cNvSpPr txBox="1"/>
            <p:nvPr/>
          </p:nvSpPr>
          <p:spPr>
            <a:xfrm>
              <a:off x="1027240" y="1562714"/>
              <a:ext cx="3305521" cy="3246801"/>
            </a:xfrm>
            <a:prstGeom prst="rect">
              <a:avLst/>
            </a:prstGeom>
            <a:noFill/>
          </p:spPr>
          <p:txBody>
            <a:bodyPr wrap="square" rtlCol="0">
              <a:spAutoFit/>
            </a:bodyPr>
            <a:lstStyle/>
            <a:p>
              <a:pPr>
                <a:spcBef>
                  <a:spcPts val="600"/>
                </a:spcBef>
                <a:spcAft>
                  <a:spcPts val="600"/>
                </a:spcAft>
              </a:pPr>
              <a:r>
                <a:rPr lang="de-CH" sz="2000" b="1" dirty="0" smtClean="0">
                  <a:solidFill>
                    <a:srgbClr val="000000"/>
                  </a:solidFill>
                </a:rPr>
                <a:t>Körper, Gesundheit und Motorik</a:t>
              </a:r>
            </a:p>
            <a:p>
              <a:pPr>
                <a:spcBef>
                  <a:spcPts val="600"/>
                </a:spcBef>
                <a:spcAft>
                  <a:spcPts val="600"/>
                </a:spcAft>
              </a:pPr>
              <a:r>
                <a:rPr lang="de-CH" sz="2000" b="1" dirty="0" smtClean="0">
                  <a:solidFill>
                    <a:srgbClr val="000000"/>
                  </a:solidFill>
                </a:rPr>
                <a:t>Wahrnehmung</a:t>
              </a:r>
            </a:p>
            <a:p>
              <a:pPr>
                <a:spcBef>
                  <a:spcPts val="600"/>
                </a:spcBef>
                <a:spcAft>
                  <a:spcPts val="600"/>
                </a:spcAft>
              </a:pPr>
              <a:r>
                <a:rPr lang="de-CH" sz="2000" b="1" dirty="0" smtClean="0">
                  <a:solidFill>
                    <a:srgbClr val="000000"/>
                  </a:solidFill>
                </a:rPr>
                <a:t>Zeitliche Orientierung</a:t>
              </a:r>
            </a:p>
            <a:p>
              <a:pPr>
                <a:spcBef>
                  <a:spcPts val="600"/>
                </a:spcBef>
                <a:spcAft>
                  <a:spcPts val="600"/>
                </a:spcAft>
              </a:pPr>
              <a:r>
                <a:rPr lang="de-CH" sz="2000" b="1" dirty="0" smtClean="0">
                  <a:solidFill>
                    <a:srgbClr val="000000"/>
                  </a:solidFill>
                </a:rPr>
                <a:t>Räumliche Orientierung</a:t>
              </a:r>
            </a:p>
            <a:p>
              <a:pPr>
                <a:spcBef>
                  <a:spcPts val="600"/>
                </a:spcBef>
                <a:spcAft>
                  <a:spcPts val="600"/>
                </a:spcAft>
              </a:pPr>
              <a:r>
                <a:rPr lang="de-CH" sz="2000" b="1" dirty="0" smtClean="0">
                  <a:solidFill>
                    <a:srgbClr val="000000"/>
                  </a:solidFill>
                </a:rPr>
                <a:t>Zusammenhänge und Gesetzmässigkeiten</a:t>
              </a:r>
            </a:p>
            <a:p>
              <a:pPr>
                <a:spcBef>
                  <a:spcPts val="600"/>
                </a:spcBef>
                <a:spcAft>
                  <a:spcPts val="600"/>
                </a:spcAft>
              </a:pPr>
              <a:r>
                <a:rPr lang="de-CH" sz="2000" b="1" dirty="0" smtClean="0">
                  <a:solidFill>
                    <a:srgbClr val="000000"/>
                  </a:solidFill>
                </a:rPr>
                <a:t>Fantasie und Kreativität</a:t>
              </a:r>
            </a:p>
            <a:p>
              <a:pPr>
                <a:spcBef>
                  <a:spcPts val="600"/>
                </a:spcBef>
                <a:spcAft>
                  <a:spcPts val="600"/>
                </a:spcAft>
              </a:pPr>
              <a:r>
                <a:rPr lang="de-CH" sz="2000" b="1" dirty="0" smtClean="0">
                  <a:solidFill>
                    <a:srgbClr val="000000"/>
                  </a:solidFill>
                </a:rPr>
                <a:t>Lernen und Reflexion</a:t>
              </a:r>
            </a:p>
            <a:p>
              <a:pPr>
                <a:spcBef>
                  <a:spcPts val="600"/>
                </a:spcBef>
                <a:spcAft>
                  <a:spcPts val="600"/>
                </a:spcAft>
              </a:pPr>
              <a:r>
                <a:rPr lang="de-CH" sz="2000" b="1" dirty="0" smtClean="0">
                  <a:solidFill>
                    <a:srgbClr val="000000"/>
                  </a:solidFill>
                </a:rPr>
                <a:t>Sprache und Kommunikation</a:t>
              </a:r>
            </a:p>
            <a:p>
              <a:pPr>
                <a:spcBef>
                  <a:spcPts val="600"/>
                </a:spcBef>
                <a:spcAft>
                  <a:spcPts val="600"/>
                </a:spcAft>
              </a:pPr>
              <a:r>
                <a:rPr lang="de-CH" sz="2000" b="1" dirty="0" smtClean="0">
                  <a:solidFill>
                    <a:srgbClr val="000000"/>
                  </a:solidFill>
                </a:rPr>
                <a:t>Eigenständigkeit und soziales Handeln</a:t>
              </a:r>
            </a:p>
            <a:p>
              <a:endParaRPr lang="de-CH" sz="1000" b="1" dirty="0">
                <a:solidFill>
                  <a:srgbClr val="000000"/>
                </a:solidFill>
              </a:endParaRPr>
            </a:p>
          </p:txBody>
        </p:sp>
        <p:sp>
          <p:nvSpPr>
            <p:cNvPr id="10" name="Rechteck 9"/>
            <p:cNvSpPr/>
            <p:nvPr/>
          </p:nvSpPr>
          <p:spPr>
            <a:xfrm rot="10800000">
              <a:off x="4233731" y="1317830"/>
              <a:ext cx="2995043" cy="34486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1" name="Pfeil nach rechts 10"/>
            <p:cNvSpPr/>
            <p:nvPr/>
          </p:nvSpPr>
          <p:spPr>
            <a:xfrm>
              <a:off x="3647951" y="3826746"/>
              <a:ext cx="1171561" cy="781626"/>
            </a:xfrm>
            <a:prstGeom prst="rightArrow">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2" name="Textfeld 11"/>
            <p:cNvSpPr txBox="1"/>
            <p:nvPr/>
          </p:nvSpPr>
          <p:spPr>
            <a:xfrm>
              <a:off x="4915693" y="1598245"/>
              <a:ext cx="2241813" cy="2033583"/>
            </a:xfrm>
            <a:prstGeom prst="rect">
              <a:avLst/>
            </a:prstGeom>
            <a:noFill/>
          </p:spPr>
          <p:txBody>
            <a:bodyPr wrap="square" rtlCol="0">
              <a:spAutoFit/>
            </a:bodyPr>
            <a:lstStyle/>
            <a:p>
              <a:pPr algn="r">
                <a:spcBef>
                  <a:spcPts val="600"/>
                </a:spcBef>
                <a:spcAft>
                  <a:spcPts val="600"/>
                </a:spcAft>
              </a:pPr>
              <a:r>
                <a:rPr lang="de-CH" sz="2000" b="1" dirty="0" smtClean="0">
                  <a:solidFill>
                    <a:srgbClr val="000000"/>
                  </a:solidFill>
                </a:rPr>
                <a:t>Sprachen</a:t>
              </a:r>
            </a:p>
            <a:p>
              <a:pPr algn="r">
                <a:spcBef>
                  <a:spcPts val="600"/>
                </a:spcBef>
                <a:spcAft>
                  <a:spcPts val="600"/>
                </a:spcAft>
              </a:pPr>
              <a:r>
                <a:rPr lang="de-CH" sz="2000" b="1" dirty="0" smtClean="0">
                  <a:solidFill>
                    <a:srgbClr val="000000"/>
                  </a:solidFill>
                </a:rPr>
                <a:t>Mathematik</a:t>
              </a:r>
            </a:p>
            <a:p>
              <a:pPr algn="r">
                <a:spcBef>
                  <a:spcPts val="600"/>
                </a:spcBef>
                <a:spcAft>
                  <a:spcPts val="600"/>
                </a:spcAft>
              </a:pPr>
              <a:r>
                <a:rPr lang="de-CH" sz="2000" b="1" dirty="0" smtClean="0">
                  <a:solidFill>
                    <a:srgbClr val="000000"/>
                  </a:solidFill>
                </a:rPr>
                <a:t>Natur, Mensch, Gesellschaft</a:t>
              </a:r>
            </a:p>
            <a:p>
              <a:pPr algn="r">
                <a:spcBef>
                  <a:spcPts val="600"/>
                </a:spcBef>
                <a:spcAft>
                  <a:spcPts val="600"/>
                </a:spcAft>
              </a:pPr>
              <a:r>
                <a:rPr lang="de-CH" sz="2000" b="1" dirty="0" smtClean="0">
                  <a:solidFill>
                    <a:srgbClr val="000000"/>
                  </a:solidFill>
                </a:rPr>
                <a:t>Gestalten</a:t>
              </a:r>
            </a:p>
            <a:p>
              <a:pPr algn="r">
                <a:spcBef>
                  <a:spcPts val="600"/>
                </a:spcBef>
                <a:spcAft>
                  <a:spcPts val="600"/>
                </a:spcAft>
              </a:pPr>
              <a:r>
                <a:rPr lang="de-CH" sz="2000" b="1" dirty="0" smtClean="0">
                  <a:solidFill>
                    <a:srgbClr val="000000"/>
                  </a:solidFill>
                </a:rPr>
                <a:t>Musik</a:t>
              </a:r>
            </a:p>
            <a:p>
              <a:pPr algn="r">
                <a:spcBef>
                  <a:spcPts val="600"/>
                </a:spcBef>
                <a:spcAft>
                  <a:spcPts val="600"/>
                </a:spcAft>
              </a:pPr>
              <a:r>
                <a:rPr lang="de-CH" sz="2000" b="1" dirty="0" smtClean="0">
                  <a:solidFill>
                    <a:srgbClr val="000000"/>
                  </a:solidFill>
                </a:rPr>
                <a:t>Bewegung und Sport</a:t>
              </a:r>
              <a:endParaRPr lang="de-CH" sz="2000" b="1" dirty="0">
                <a:solidFill>
                  <a:srgbClr val="000000"/>
                </a:solidFill>
              </a:endParaRPr>
            </a:p>
          </p:txBody>
        </p:sp>
        <p:sp>
          <p:nvSpPr>
            <p:cNvPr id="13" name="Pfeil nach rechts 12"/>
            <p:cNvSpPr/>
            <p:nvPr/>
          </p:nvSpPr>
          <p:spPr>
            <a:xfrm rot="10800000">
              <a:off x="3647951" y="1598245"/>
              <a:ext cx="1171561" cy="78162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grpSp>
    </p:spTree>
    <p:extLst>
      <p:ext uri="{BB962C8B-B14F-4D97-AF65-F5344CB8AC3E}">
        <p14:creationId xmlns:p14="http://schemas.microsoft.com/office/powerpoint/2010/main" val="2877247030"/>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Modullehrplan Medien und Informatik</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15</a:t>
            </a:fld>
            <a:endParaRPr lang="de-CH" dirty="0"/>
          </a:p>
        </p:txBody>
      </p:sp>
      <p:sp>
        <p:nvSpPr>
          <p:cNvPr id="17" name="Textplatzhalter 16"/>
          <p:cNvSpPr>
            <a:spLocks noGrp="1"/>
          </p:cNvSpPr>
          <p:nvPr>
            <p:ph type="body" sz="quarter" idx="13"/>
            <p:custDataLst>
              <p:tags r:id="rId3"/>
            </p:custDataLst>
          </p:nvPr>
        </p:nvSpPr>
        <p:spPr/>
        <p:txBody>
          <a:bodyPr/>
          <a:lstStyle/>
          <a:p>
            <a:r>
              <a:rPr lang="de-CH" dirty="0" smtClean="0"/>
              <a:t>Schülerinnen und Schüler….</a:t>
            </a:r>
          </a:p>
          <a:p>
            <a:endParaRPr lang="de-CH" dirty="0"/>
          </a:p>
        </p:txBody>
      </p:sp>
      <p:sp>
        <p:nvSpPr>
          <p:cNvPr id="18" name="Textplatzhalter 17"/>
          <p:cNvSpPr>
            <a:spLocks noGrp="1"/>
          </p:cNvSpPr>
          <p:nvPr>
            <p:ph type="body" sz="quarter" idx="14"/>
          </p:nvPr>
        </p:nvSpPr>
        <p:spPr/>
        <p:txBody>
          <a:bodyPr/>
          <a:lstStyle/>
          <a:p>
            <a:endParaRPr lang="de-CH" dirty="0"/>
          </a:p>
        </p:txBody>
      </p:sp>
      <p:grpSp>
        <p:nvGrpSpPr>
          <p:cNvPr id="19" name="Gruppieren 18"/>
          <p:cNvGrpSpPr/>
          <p:nvPr/>
        </p:nvGrpSpPr>
        <p:grpSpPr>
          <a:xfrm>
            <a:off x="457200" y="1276696"/>
            <a:ext cx="1514697" cy="1432224"/>
            <a:chOff x="3689554" y="698397"/>
            <a:chExt cx="2241465" cy="2119420"/>
          </a:xfrm>
          <a:solidFill>
            <a:srgbClr val="92D050"/>
          </a:solidFill>
        </p:grpSpPr>
        <p:sp>
          <p:nvSpPr>
            <p:cNvPr id="20" name="Ellipse 19"/>
            <p:cNvSpPr/>
            <p:nvPr/>
          </p:nvSpPr>
          <p:spPr>
            <a:xfrm>
              <a:off x="3779913" y="698397"/>
              <a:ext cx="2086382" cy="2119420"/>
            </a:xfrm>
            <a:prstGeom prst="ellipse">
              <a:avLst/>
            </a:prstGeom>
            <a:solidFill>
              <a:srgbClr val="4F81BD"/>
            </a:solidFill>
            <a:ln w="25400" cap="flat" cmpd="sng" algn="ctr">
              <a:noFill/>
              <a:prstDash val="solid"/>
            </a:ln>
            <a:effectLst/>
          </p:spPr>
          <p:txBody>
            <a:bodyPr rtlCol="0" anchor="ctr"/>
            <a:lstStyle/>
            <a:p>
              <a:pPr algn="ctr" defTabSz="914400">
                <a:defRPr/>
              </a:pPr>
              <a:endParaRPr lang="de-CH" sz="1200" kern="0" dirty="0" smtClean="0">
                <a:solidFill>
                  <a:prstClr val="white"/>
                </a:solidFill>
                <a:latin typeface="Arial Black" panose="020B0A04020102020204" pitchFamily="34" charset="0"/>
              </a:endParaRPr>
            </a:p>
          </p:txBody>
        </p:sp>
        <p:sp>
          <p:nvSpPr>
            <p:cNvPr id="21" name="Rechteck 20"/>
            <p:cNvSpPr/>
            <p:nvPr/>
          </p:nvSpPr>
          <p:spPr>
            <a:xfrm>
              <a:off x="3689554" y="1601178"/>
              <a:ext cx="2241465" cy="341595"/>
            </a:xfrm>
            <a:prstGeom prst="rect">
              <a:avLst/>
            </a:prstGeom>
            <a:noFill/>
            <a:ln w="25400" cap="flat" cmpd="sng" algn="ctr">
              <a:noFill/>
              <a:prstDash val="solid"/>
            </a:ln>
            <a:effectLst/>
          </p:spPr>
          <p:txBody>
            <a:bodyPr rtlCol="0" anchor="ctr"/>
            <a:lstStyle/>
            <a:p>
              <a:pPr algn="ctr" defTabSz="914400">
                <a:defRPr/>
              </a:pPr>
              <a:r>
                <a:rPr lang="de-CH" sz="1700" b="1" kern="0" dirty="0" smtClean="0">
                  <a:solidFill>
                    <a:prstClr val="white"/>
                  </a:solidFill>
                </a:rPr>
                <a:t>«Anwendung»</a:t>
              </a:r>
            </a:p>
          </p:txBody>
        </p:sp>
      </p:grpSp>
      <p:grpSp>
        <p:nvGrpSpPr>
          <p:cNvPr id="22" name="Gruppieren 21"/>
          <p:cNvGrpSpPr/>
          <p:nvPr/>
        </p:nvGrpSpPr>
        <p:grpSpPr>
          <a:xfrm>
            <a:off x="452917" y="2759832"/>
            <a:ext cx="1475242" cy="1498602"/>
            <a:chOff x="3779913" y="698397"/>
            <a:chExt cx="2086382" cy="2119420"/>
          </a:xfrm>
          <a:solidFill>
            <a:srgbClr val="92D050"/>
          </a:solidFill>
        </p:grpSpPr>
        <p:sp>
          <p:nvSpPr>
            <p:cNvPr id="23" name="Ellipse 22"/>
            <p:cNvSpPr/>
            <p:nvPr/>
          </p:nvSpPr>
          <p:spPr>
            <a:xfrm>
              <a:off x="3779913" y="698397"/>
              <a:ext cx="2086382" cy="2119420"/>
            </a:xfrm>
            <a:prstGeom prst="ellipse">
              <a:avLst/>
            </a:prstGeom>
            <a:solidFill>
              <a:srgbClr val="92D050"/>
            </a:solidFill>
            <a:ln w="25400" cap="flat" cmpd="sng" algn="ctr">
              <a:noFill/>
              <a:prstDash val="solid"/>
            </a:ln>
            <a:effectLst/>
          </p:spPr>
          <p:txBody>
            <a:bodyPr rtlCol="0" anchor="ctr"/>
            <a:lstStyle/>
            <a:p>
              <a:pPr algn="ctr" defTabSz="914400">
                <a:defRPr/>
              </a:pPr>
              <a:endParaRPr lang="de-CH" sz="1000" kern="0" dirty="0" smtClean="0">
                <a:solidFill>
                  <a:prstClr val="white"/>
                </a:solidFill>
                <a:latin typeface="Arial Black" panose="020B0A04020102020204" pitchFamily="34" charset="0"/>
              </a:endParaRPr>
            </a:p>
          </p:txBody>
        </p:sp>
        <p:sp>
          <p:nvSpPr>
            <p:cNvPr id="24" name="Rechteck 23"/>
            <p:cNvSpPr/>
            <p:nvPr/>
          </p:nvSpPr>
          <p:spPr>
            <a:xfrm>
              <a:off x="4031016" y="1573441"/>
              <a:ext cx="1584176" cy="369332"/>
            </a:xfrm>
            <a:prstGeom prst="rect">
              <a:avLst/>
            </a:prstGeom>
            <a:solidFill>
              <a:srgbClr val="92D050"/>
            </a:solidFill>
            <a:ln w="25400" cap="flat" cmpd="sng" algn="ctr">
              <a:noFill/>
              <a:prstDash val="solid"/>
            </a:ln>
            <a:effectLst/>
          </p:spPr>
          <p:txBody>
            <a:bodyPr rtlCol="0" anchor="ctr"/>
            <a:lstStyle/>
            <a:p>
              <a:pPr algn="ctr" defTabSz="914400">
                <a:defRPr/>
              </a:pPr>
              <a:r>
                <a:rPr lang="de-CH" sz="1700" b="1" kern="0" dirty="0" smtClean="0">
                  <a:solidFill>
                    <a:prstClr val="white"/>
                  </a:solidFill>
                </a:rPr>
                <a:t>«Medien»</a:t>
              </a:r>
            </a:p>
          </p:txBody>
        </p:sp>
      </p:grpSp>
      <p:grpSp>
        <p:nvGrpSpPr>
          <p:cNvPr id="25" name="Gruppieren 24"/>
          <p:cNvGrpSpPr/>
          <p:nvPr/>
        </p:nvGrpSpPr>
        <p:grpSpPr>
          <a:xfrm>
            <a:off x="486348" y="4365104"/>
            <a:ext cx="1409897" cy="1432224"/>
            <a:chOff x="3779913" y="698397"/>
            <a:chExt cx="2086382" cy="2119420"/>
          </a:xfrm>
          <a:solidFill>
            <a:srgbClr val="FF0000"/>
          </a:solidFill>
        </p:grpSpPr>
        <p:sp>
          <p:nvSpPr>
            <p:cNvPr id="26" name="Ellipse 25"/>
            <p:cNvSpPr/>
            <p:nvPr/>
          </p:nvSpPr>
          <p:spPr>
            <a:xfrm>
              <a:off x="3779913" y="698397"/>
              <a:ext cx="2086382" cy="2119420"/>
            </a:xfrm>
            <a:prstGeom prst="ellipse">
              <a:avLst/>
            </a:prstGeom>
            <a:grpFill/>
            <a:ln w="25400" cap="flat" cmpd="sng" algn="ctr">
              <a:noFill/>
              <a:prstDash val="solid"/>
            </a:ln>
            <a:effectLst/>
          </p:spPr>
          <p:txBody>
            <a:bodyPr rtlCol="0" anchor="ctr"/>
            <a:lstStyle/>
            <a:p>
              <a:pPr algn="ctr" defTabSz="914400">
                <a:defRPr/>
              </a:pPr>
              <a:endParaRPr lang="de-CH" sz="1200" kern="0" dirty="0" smtClean="0">
                <a:solidFill>
                  <a:prstClr val="white"/>
                </a:solidFill>
                <a:latin typeface="Arial Black" panose="020B0A04020102020204" pitchFamily="34" charset="0"/>
              </a:endParaRPr>
            </a:p>
          </p:txBody>
        </p:sp>
        <p:sp>
          <p:nvSpPr>
            <p:cNvPr id="27" name="Rechteck 26"/>
            <p:cNvSpPr/>
            <p:nvPr/>
          </p:nvSpPr>
          <p:spPr>
            <a:xfrm>
              <a:off x="3798605" y="1601178"/>
              <a:ext cx="2054875" cy="353969"/>
            </a:xfrm>
            <a:prstGeom prst="rect">
              <a:avLst/>
            </a:prstGeom>
            <a:grpFill/>
            <a:ln w="25400" cap="flat" cmpd="sng" algn="ctr">
              <a:noFill/>
              <a:prstDash val="solid"/>
            </a:ln>
            <a:effectLst/>
          </p:spPr>
          <p:txBody>
            <a:bodyPr rtlCol="0" anchor="ctr"/>
            <a:lstStyle/>
            <a:p>
              <a:pPr algn="ctr" defTabSz="914400">
                <a:defRPr/>
              </a:pPr>
              <a:r>
                <a:rPr lang="de-CH" sz="1700" b="1" kern="0" dirty="0" smtClean="0">
                  <a:solidFill>
                    <a:prstClr val="white"/>
                  </a:solidFill>
                </a:rPr>
                <a:t>«Informatik»</a:t>
              </a:r>
            </a:p>
          </p:txBody>
        </p:sp>
      </p:grpSp>
      <p:sp>
        <p:nvSpPr>
          <p:cNvPr id="28" name="Rechteck 27"/>
          <p:cNvSpPr/>
          <p:nvPr>
            <p:custDataLst>
              <p:tags r:id="rId4"/>
            </p:custDataLst>
          </p:nvPr>
        </p:nvSpPr>
        <p:spPr>
          <a:xfrm>
            <a:off x="2174520" y="1405225"/>
            <a:ext cx="6501168" cy="1107996"/>
          </a:xfrm>
          <a:prstGeom prst="rect">
            <a:avLst/>
          </a:prstGeom>
        </p:spPr>
        <p:txBody>
          <a:bodyPr wrap="square">
            <a:spAutoFit/>
          </a:bodyPr>
          <a:lstStyle/>
          <a:p>
            <a:pPr>
              <a:spcAft>
                <a:spcPts val="600"/>
              </a:spcAft>
              <a:tabLst>
                <a:tab pos="1524000" algn="l"/>
              </a:tabLst>
            </a:pPr>
            <a:r>
              <a:rPr lang="de-CH" sz="2200" dirty="0" smtClean="0">
                <a:solidFill>
                  <a:prstClr val="black"/>
                </a:solidFill>
                <a:ea typeface="Arial" charset="0"/>
                <a:cs typeface="Arial" charset="0"/>
              </a:rPr>
              <a:t>... nutzen </a:t>
            </a:r>
            <a:r>
              <a:rPr lang="de-CH" sz="2200" dirty="0">
                <a:solidFill>
                  <a:prstClr val="black"/>
                </a:solidFill>
                <a:ea typeface="Arial" charset="0"/>
                <a:cs typeface="Arial" charset="0"/>
              </a:rPr>
              <a:t>Informations- und </a:t>
            </a:r>
            <a:r>
              <a:rPr lang="de-CH" sz="2200" dirty="0" smtClean="0">
                <a:solidFill>
                  <a:prstClr val="black"/>
                </a:solidFill>
                <a:ea typeface="Arial" charset="0"/>
                <a:cs typeface="Arial" charset="0"/>
              </a:rPr>
              <a:t>Kommunikations-technologien </a:t>
            </a:r>
            <a:r>
              <a:rPr lang="de-CH" sz="2200" dirty="0">
                <a:solidFill>
                  <a:prstClr val="black"/>
                </a:solidFill>
                <a:ea typeface="Arial" charset="0"/>
                <a:cs typeface="Arial" charset="0"/>
              </a:rPr>
              <a:t>in allen Bereichen des Lebens effektiv und </a:t>
            </a:r>
            <a:r>
              <a:rPr lang="de-CH" sz="2200" dirty="0" smtClean="0">
                <a:solidFill>
                  <a:prstClr val="black"/>
                </a:solidFill>
                <a:ea typeface="Arial" charset="0"/>
                <a:cs typeface="Arial" charset="0"/>
              </a:rPr>
              <a:t>effizient.</a:t>
            </a:r>
            <a:endParaRPr lang="de-CH" sz="2200" dirty="0">
              <a:solidFill>
                <a:prstClr val="black"/>
              </a:solidFill>
              <a:ea typeface="Arial" charset="0"/>
              <a:cs typeface="Arial" charset="0"/>
            </a:endParaRPr>
          </a:p>
        </p:txBody>
      </p:sp>
      <p:sp>
        <p:nvSpPr>
          <p:cNvPr id="29" name="Rechteck 28"/>
          <p:cNvSpPr/>
          <p:nvPr>
            <p:custDataLst>
              <p:tags r:id="rId5"/>
            </p:custDataLst>
          </p:nvPr>
        </p:nvSpPr>
        <p:spPr>
          <a:xfrm>
            <a:off x="2185632" y="2974797"/>
            <a:ext cx="6501168" cy="1107996"/>
          </a:xfrm>
          <a:prstGeom prst="rect">
            <a:avLst/>
          </a:prstGeom>
        </p:spPr>
        <p:txBody>
          <a:bodyPr wrap="square">
            <a:spAutoFit/>
          </a:bodyPr>
          <a:lstStyle/>
          <a:p>
            <a:pPr>
              <a:spcAft>
                <a:spcPts val="600"/>
              </a:spcAft>
              <a:tabLst>
                <a:tab pos="1524000" algn="l"/>
              </a:tabLst>
            </a:pPr>
            <a:r>
              <a:rPr lang="de-CH" sz="2200" dirty="0" smtClean="0">
                <a:solidFill>
                  <a:prstClr val="black"/>
                </a:solidFill>
                <a:ea typeface="Arial" charset="0"/>
                <a:cs typeface="Arial" charset="0"/>
              </a:rPr>
              <a:t>... produzieren </a:t>
            </a:r>
            <a:r>
              <a:rPr lang="de-CH" sz="2200" dirty="0">
                <a:solidFill>
                  <a:prstClr val="black"/>
                </a:solidFill>
                <a:ea typeface="Arial" charset="0"/>
                <a:cs typeface="Arial" charset="0"/>
              </a:rPr>
              <a:t>digitale Inhalte und reflektieren die Nutzung, Bedeutung und Wirkung von (digitalen) Medien </a:t>
            </a:r>
            <a:r>
              <a:rPr lang="de-CH" sz="2200" dirty="0" smtClean="0">
                <a:solidFill>
                  <a:prstClr val="black"/>
                </a:solidFill>
                <a:ea typeface="Arial" charset="0"/>
                <a:cs typeface="Arial" charset="0"/>
              </a:rPr>
              <a:t>kritisch.</a:t>
            </a:r>
            <a:endParaRPr lang="de-CH" sz="2200" dirty="0">
              <a:solidFill>
                <a:prstClr val="black"/>
              </a:solidFill>
              <a:ea typeface="Arial" charset="0"/>
              <a:cs typeface="Arial" charset="0"/>
            </a:endParaRPr>
          </a:p>
        </p:txBody>
      </p:sp>
      <p:sp>
        <p:nvSpPr>
          <p:cNvPr id="30" name="Rechteck 29"/>
          <p:cNvSpPr/>
          <p:nvPr>
            <p:custDataLst>
              <p:tags r:id="rId6"/>
            </p:custDataLst>
          </p:nvPr>
        </p:nvSpPr>
        <p:spPr>
          <a:xfrm>
            <a:off x="2217059" y="4221088"/>
            <a:ext cx="6501168" cy="1446550"/>
          </a:xfrm>
          <a:prstGeom prst="rect">
            <a:avLst/>
          </a:prstGeom>
        </p:spPr>
        <p:txBody>
          <a:bodyPr wrap="square">
            <a:spAutoFit/>
          </a:bodyPr>
          <a:lstStyle/>
          <a:p>
            <a:pPr>
              <a:spcAft>
                <a:spcPts val="600"/>
              </a:spcAft>
              <a:tabLst>
                <a:tab pos="1524000" algn="l"/>
              </a:tabLst>
            </a:pPr>
            <a:r>
              <a:rPr lang="de-CH" sz="2200" dirty="0" smtClean="0">
                <a:solidFill>
                  <a:prstClr val="black"/>
                </a:solidFill>
                <a:ea typeface="Arial" charset="0"/>
                <a:cs typeface="Arial" charset="0"/>
              </a:rPr>
              <a:t>... verstehen </a:t>
            </a:r>
            <a:r>
              <a:rPr lang="de-CH" sz="2200" dirty="0">
                <a:solidFill>
                  <a:prstClr val="black"/>
                </a:solidFill>
                <a:ea typeface="Arial" charset="0"/>
                <a:cs typeface="Arial" charset="0"/>
              </a:rPr>
              <a:t>Grundkonzepte der </a:t>
            </a:r>
            <a:r>
              <a:rPr lang="de-CH" sz="2200" dirty="0" smtClean="0">
                <a:solidFill>
                  <a:prstClr val="black"/>
                </a:solidFill>
                <a:ea typeface="Arial" charset="0"/>
                <a:cs typeface="Arial" charset="0"/>
              </a:rPr>
              <a:t>automatisierten </a:t>
            </a:r>
            <a:r>
              <a:rPr lang="de-CH" sz="2200" dirty="0">
                <a:solidFill>
                  <a:prstClr val="black"/>
                </a:solidFill>
                <a:ea typeface="Arial" charset="0"/>
                <a:cs typeface="Arial" charset="0"/>
              </a:rPr>
              <a:t>Informationsverarbeitung, nutzen sie zur Entwicklung von Lösungsstrategien in allen Lebensbereichen und zum Verständnis der Informationsgesellschaft.</a:t>
            </a:r>
          </a:p>
        </p:txBody>
      </p:sp>
      <p:sp>
        <p:nvSpPr>
          <p:cNvPr id="31" name="Textfeld 30"/>
          <p:cNvSpPr txBox="1"/>
          <p:nvPr>
            <p:custDataLst>
              <p:tags r:id="rId7"/>
            </p:custDataLst>
          </p:nvPr>
        </p:nvSpPr>
        <p:spPr>
          <a:xfrm rot="20979841">
            <a:off x="4660641" y="779964"/>
            <a:ext cx="4328301" cy="400110"/>
          </a:xfrm>
          <a:prstGeom prst="rect">
            <a:avLst/>
          </a:prstGeom>
          <a:noFill/>
        </p:spPr>
        <p:txBody>
          <a:bodyPr wrap="none" rtlCol="0">
            <a:spAutoFit/>
          </a:bodyPr>
          <a:lstStyle/>
          <a:p>
            <a:r>
              <a:rPr lang="de-CH" sz="2000" dirty="0" smtClean="0">
                <a:solidFill>
                  <a:srgbClr val="FF0000"/>
                </a:solidFill>
              </a:rPr>
              <a:t>Erst ab Schuljahr 2019/2020 verbindlich</a:t>
            </a:r>
            <a:endParaRPr lang="de-CH" sz="2000" dirty="0">
              <a:solidFill>
                <a:srgbClr val="FF0000"/>
              </a:solidFill>
            </a:endParaRPr>
          </a:p>
        </p:txBody>
      </p:sp>
    </p:spTree>
    <p:extLst>
      <p:ext uri="{BB962C8B-B14F-4D97-AF65-F5344CB8AC3E}">
        <p14:creationId xmlns:p14="http://schemas.microsoft.com/office/powerpoint/2010/main" val="5402703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Modullehrplan Medien und Informatik</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16</a:t>
            </a:fld>
            <a:endParaRPr lang="de-CH" dirty="0"/>
          </a:p>
        </p:txBody>
      </p:sp>
      <p:sp>
        <p:nvSpPr>
          <p:cNvPr id="17" name="Textplatzhalter 16"/>
          <p:cNvSpPr>
            <a:spLocks noGrp="1"/>
          </p:cNvSpPr>
          <p:nvPr>
            <p:ph type="body" sz="quarter" idx="13"/>
            <p:custDataLst>
              <p:tags r:id="rId3"/>
            </p:custDataLst>
          </p:nvPr>
        </p:nvSpPr>
        <p:spPr/>
        <p:txBody>
          <a:bodyPr/>
          <a:lstStyle/>
          <a:p>
            <a:r>
              <a:rPr lang="de-CH" dirty="0" smtClean="0"/>
              <a:t>Umsetzung</a:t>
            </a:r>
          </a:p>
          <a:p>
            <a:endParaRPr lang="de-CH" dirty="0"/>
          </a:p>
        </p:txBody>
      </p:sp>
      <p:sp>
        <p:nvSpPr>
          <p:cNvPr id="6" name="Textplatzhalter 5"/>
          <p:cNvSpPr>
            <a:spLocks noGrp="1"/>
          </p:cNvSpPr>
          <p:nvPr>
            <p:ph type="body" sz="quarter" idx="14"/>
          </p:nvPr>
        </p:nvSpPr>
        <p:spPr/>
        <p:txBody>
          <a:bodyPr/>
          <a:lstStyle/>
          <a:p>
            <a:endParaRPr lang="de-CH" dirty="0"/>
          </a:p>
        </p:txBody>
      </p:sp>
      <p:pic>
        <p:nvPicPr>
          <p:cNvPr id="31" name="Inhaltsplatzhalter 30"/>
          <p:cNvPicPr>
            <a:picLocks noGrp="1" noChangeAspect="1"/>
          </p:cNvPicPr>
          <p:nvPr>
            <p:ph idx="1"/>
          </p:nvPr>
        </p:nvPicPr>
        <p:blipFill rotWithShape="1">
          <a:blip r:embed="rId7" cstate="print">
            <a:extLst>
              <a:ext uri="{28A0092B-C50C-407E-A947-70E740481C1C}">
                <a14:useLocalDpi xmlns:a14="http://schemas.microsoft.com/office/drawing/2010/main" val="0"/>
              </a:ext>
            </a:extLst>
          </a:blip>
          <a:srcRect l="18983" t="13238" r="16943" b="665"/>
          <a:stretch/>
        </p:blipFill>
        <p:spPr>
          <a:xfrm>
            <a:off x="561988" y="1684183"/>
            <a:ext cx="7114447" cy="3672408"/>
          </a:xfrm>
          <a:prstGeom prst="rect">
            <a:avLst/>
          </a:prstGeom>
        </p:spPr>
      </p:pic>
      <p:sp>
        <p:nvSpPr>
          <p:cNvPr id="7" name="Textfeld 6"/>
          <p:cNvSpPr txBox="1"/>
          <p:nvPr>
            <p:custDataLst>
              <p:tags r:id="rId4"/>
            </p:custDataLst>
          </p:nvPr>
        </p:nvSpPr>
        <p:spPr>
          <a:xfrm rot="20979841">
            <a:off x="4660641" y="843644"/>
            <a:ext cx="4328301" cy="400110"/>
          </a:xfrm>
          <a:prstGeom prst="rect">
            <a:avLst/>
          </a:prstGeom>
          <a:noFill/>
        </p:spPr>
        <p:txBody>
          <a:bodyPr wrap="none" rtlCol="0">
            <a:spAutoFit/>
          </a:bodyPr>
          <a:lstStyle/>
          <a:p>
            <a:r>
              <a:rPr lang="de-CH" sz="2000" dirty="0" smtClean="0">
                <a:solidFill>
                  <a:srgbClr val="FF0000"/>
                </a:solidFill>
              </a:rPr>
              <a:t>Erst ab Schuljahr 2019/2020 verbindlich</a:t>
            </a:r>
            <a:endParaRPr lang="de-CH" sz="2000" dirty="0">
              <a:solidFill>
                <a:srgbClr val="FF0000"/>
              </a:solidFill>
            </a:endParaRPr>
          </a:p>
        </p:txBody>
      </p:sp>
    </p:spTree>
    <p:extLst>
      <p:ext uri="{BB962C8B-B14F-4D97-AF65-F5344CB8AC3E}">
        <p14:creationId xmlns:p14="http://schemas.microsoft.com/office/powerpoint/2010/main" val="24853744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Was ändert sich im Unterricht?</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17</a:t>
            </a:fld>
            <a:endParaRPr lang="de-CH" dirty="0"/>
          </a:p>
        </p:txBody>
      </p:sp>
      <p:sp>
        <p:nvSpPr>
          <p:cNvPr id="5" name="Textplatzhalter 4"/>
          <p:cNvSpPr>
            <a:spLocks noGrp="1"/>
          </p:cNvSpPr>
          <p:nvPr>
            <p:ph type="body" sz="quarter" idx="14"/>
          </p:nvPr>
        </p:nvSpPr>
        <p:spPr/>
        <p:txBody>
          <a:bodyPr/>
          <a:lstStyle/>
          <a:p>
            <a:endParaRPr lang="de-CH" dirty="0"/>
          </a:p>
        </p:txBody>
      </p:sp>
      <p:graphicFrame>
        <p:nvGraphicFramePr>
          <p:cNvPr id="3" name="Diagramm 2"/>
          <p:cNvGraphicFramePr/>
          <p:nvPr>
            <p:extLst>
              <p:ext uri="{D42A27DB-BD31-4B8C-83A1-F6EECF244321}">
                <p14:modId xmlns:p14="http://schemas.microsoft.com/office/powerpoint/2010/main" val="308222511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70855332"/>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Kompetenzen</a:t>
            </a:r>
            <a:r>
              <a:rPr lang="de-CH" dirty="0"/>
              <a:t> </a:t>
            </a:r>
            <a:r>
              <a:rPr lang="de-CH" dirty="0" smtClean="0"/>
              <a:t>(1)</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18</a:t>
            </a:fld>
            <a:endParaRPr lang="de-CH" dirty="0"/>
          </a:p>
        </p:txBody>
      </p:sp>
      <p:sp>
        <p:nvSpPr>
          <p:cNvPr id="6" name="Textplatzhalter 5"/>
          <p:cNvSpPr>
            <a:spLocks noGrp="1"/>
          </p:cNvSpPr>
          <p:nvPr>
            <p:ph type="body" sz="quarter" idx="14"/>
          </p:nvPr>
        </p:nvSpPr>
        <p:spPr/>
        <p:txBody>
          <a:bodyPr/>
          <a:lstStyle/>
          <a:p>
            <a:endParaRPr lang="de-CH" dirty="0"/>
          </a:p>
        </p:txBody>
      </p:sp>
      <p:sp>
        <p:nvSpPr>
          <p:cNvPr id="7" name="Textfeld 6"/>
          <p:cNvSpPr txBox="1"/>
          <p:nvPr>
            <p:custDataLst>
              <p:tags r:id="rId3"/>
            </p:custDataLst>
          </p:nvPr>
        </p:nvSpPr>
        <p:spPr>
          <a:xfrm>
            <a:off x="195671" y="1988840"/>
            <a:ext cx="8604485" cy="2677656"/>
          </a:xfrm>
          <a:prstGeom prst="rect">
            <a:avLst/>
          </a:prstGeom>
          <a:noFill/>
        </p:spPr>
        <p:txBody>
          <a:bodyPr wrap="square" rtlCol="0">
            <a:spAutoFit/>
          </a:bodyPr>
          <a:lstStyle/>
          <a:p>
            <a:pPr defTabSz="609570"/>
            <a:r>
              <a:rPr lang="de-CH" sz="2400" dirty="0">
                <a:solidFill>
                  <a:prstClr val="black"/>
                </a:solidFill>
              </a:rPr>
              <a:t>«Kompetenzen sind </a:t>
            </a:r>
            <a:r>
              <a:rPr lang="de-CH" sz="2400" dirty="0" smtClean="0">
                <a:solidFill>
                  <a:prstClr val="black"/>
                </a:solidFill>
              </a:rPr>
              <a:t>kognitive </a:t>
            </a:r>
            <a:r>
              <a:rPr lang="de-CH" sz="2400" dirty="0">
                <a:solidFill>
                  <a:prstClr val="black"/>
                </a:solidFill>
              </a:rPr>
              <a:t>Fähigkeiten und Fertigkeiten, um bestimmte Probleme zu lösen, </a:t>
            </a:r>
            <a:r>
              <a:rPr lang="de-CH" sz="2400" dirty="0" smtClean="0">
                <a:solidFill>
                  <a:prstClr val="black"/>
                </a:solidFill>
              </a:rPr>
              <a:t>sowie </a:t>
            </a:r>
            <a:r>
              <a:rPr lang="de-CH" sz="2400" dirty="0">
                <a:solidFill>
                  <a:prstClr val="black"/>
                </a:solidFill>
              </a:rPr>
              <a:t>die damit verbundenen motivationalen, </a:t>
            </a:r>
            <a:r>
              <a:rPr lang="de-CH" sz="2400" dirty="0" smtClean="0">
                <a:solidFill>
                  <a:prstClr val="black"/>
                </a:solidFill>
              </a:rPr>
              <a:t>volitionalen (willentlichen) </a:t>
            </a:r>
            <a:r>
              <a:rPr lang="de-CH" sz="2400" dirty="0">
                <a:solidFill>
                  <a:prstClr val="black"/>
                </a:solidFill>
              </a:rPr>
              <a:t>und sozialen Bereitschaften und Fähigkeiten, </a:t>
            </a:r>
            <a:r>
              <a:rPr lang="de-CH" sz="2400" dirty="0" smtClean="0">
                <a:solidFill>
                  <a:prstClr val="black"/>
                </a:solidFill>
              </a:rPr>
              <a:t>um </a:t>
            </a:r>
            <a:r>
              <a:rPr lang="de-CH" sz="2400" dirty="0">
                <a:solidFill>
                  <a:prstClr val="black"/>
                </a:solidFill>
              </a:rPr>
              <a:t>die Problemlösungen in unterschiedlichen </a:t>
            </a:r>
            <a:r>
              <a:rPr lang="de-CH" sz="2400" dirty="0" smtClean="0">
                <a:solidFill>
                  <a:prstClr val="black"/>
                </a:solidFill>
              </a:rPr>
              <a:t>Situationen erfolgreich </a:t>
            </a:r>
            <a:r>
              <a:rPr lang="de-CH" sz="2400" dirty="0">
                <a:solidFill>
                  <a:prstClr val="black"/>
                </a:solidFill>
              </a:rPr>
              <a:t>und verantwortungsvoll nutzen zu können</a:t>
            </a:r>
            <a:r>
              <a:rPr lang="de-CH" sz="2400" dirty="0" smtClean="0">
                <a:solidFill>
                  <a:prstClr val="black"/>
                </a:solidFill>
              </a:rPr>
              <a:t>.» </a:t>
            </a:r>
            <a:r>
              <a:rPr lang="de-CH" sz="2400" dirty="0">
                <a:solidFill>
                  <a:prstClr val="black"/>
                </a:solidFill>
              </a:rPr>
              <a:t/>
            </a:r>
            <a:br>
              <a:rPr lang="de-CH" sz="2400" dirty="0">
                <a:solidFill>
                  <a:prstClr val="black"/>
                </a:solidFill>
              </a:rPr>
            </a:br>
            <a:r>
              <a:rPr lang="de-CH" sz="2400" dirty="0" smtClean="0">
                <a:solidFill>
                  <a:prstClr val="black"/>
                </a:solidFill>
              </a:rPr>
              <a:t>(Anlehnung an </a:t>
            </a:r>
            <a:r>
              <a:rPr lang="de-CH" sz="2400" dirty="0" smtClean="0"/>
              <a:t>Weinert </a:t>
            </a:r>
            <a:r>
              <a:rPr lang="de-CH" sz="2400" dirty="0"/>
              <a:t>2002, </a:t>
            </a:r>
            <a:r>
              <a:rPr lang="de-CH" sz="2400" dirty="0" smtClean="0"/>
              <a:t>27 - 28)</a:t>
            </a:r>
            <a:endParaRPr lang="de-CH" sz="2400" dirty="0">
              <a:solidFill>
                <a:prstClr val="black"/>
              </a:solidFill>
            </a:endParaRPr>
          </a:p>
        </p:txBody>
      </p:sp>
      <p:sp>
        <p:nvSpPr>
          <p:cNvPr id="3" name="Rechteck 2"/>
          <p:cNvSpPr/>
          <p:nvPr/>
        </p:nvSpPr>
        <p:spPr>
          <a:xfrm>
            <a:off x="195671" y="1427332"/>
            <a:ext cx="3295710" cy="461665"/>
          </a:xfrm>
          <a:prstGeom prst="rect">
            <a:avLst/>
          </a:prstGeom>
        </p:spPr>
        <p:txBody>
          <a:bodyPr wrap="none">
            <a:spAutoFit/>
          </a:bodyPr>
          <a:lstStyle/>
          <a:p>
            <a:r>
              <a:rPr lang="de-CH" sz="2400" b="1" dirty="0"/>
              <a:t>Was sind Kompetenzen?</a:t>
            </a:r>
          </a:p>
        </p:txBody>
      </p:sp>
    </p:spTree>
    <p:extLst>
      <p:ext uri="{BB962C8B-B14F-4D97-AF65-F5344CB8AC3E}">
        <p14:creationId xmlns:p14="http://schemas.microsoft.com/office/powerpoint/2010/main" val="4393291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Kompetenzen (2)</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19</a:t>
            </a:fld>
            <a:endParaRPr lang="de-CH" dirty="0"/>
          </a:p>
        </p:txBody>
      </p:sp>
      <p:sp>
        <p:nvSpPr>
          <p:cNvPr id="6" name="Textplatzhalter 5"/>
          <p:cNvSpPr>
            <a:spLocks noGrp="1"/>
          </p:cNvSpPr>
          <p:nvPr>
            <p:ph type="body" sz="quarter" idx="14"/>
          </p:nvPr>
        </p:nvSpPr>
        <p:spPr/>
        <p:txBody>
          <a:bodyPr/>
          <a:lstStyle/>
          <a:p>
            <a:endParaRPr lang="de-CH" dirty="0"/>
          </a:p>
        </p:txBody>
      </p:sp>
      <p:sp>
        <p:nvSpPr>
          <p:cNvPr id="5" name="Pfeil nach unten 4"/>
          <p:cNvSpPr/>
          <p:nvPr/>
        </p:nvSpPr>
        <p:spPr>
          <a:xfrm>
            <a:off x="3840734" y="2869305"/>
            <a:ext cx="863609" cy="674542"/>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8" name="Textfeld 7"/>
          <p:cNvSpPr txBox="1"/>
          <p:nvPr>
            <p:custDataLst>
              <p:tags r:id="rId3"/>
            </p:custDataLst>
          </p:nvPr>
        </p:nvSpPr>
        <p:spPr>
          <a:xfrm>
            <a:off x="3300431" y="3576564"/>
            <a:ext cx="1944216" cy="1169551"/>
          </a:xfrm>
          <a:prstGeom prst="rect">
            <a:avLst/>
          </a:prstGeom>
          <a:solidFill>
            <a:schemeClr val="accent1">
              <a:lumMod val="40000"/>
              <a:lumOff val="60000"/>
            </a:schemeClr>
          </a:solidFill>
        </p:spPr>
        <p:txBody>
          <a:bodyPr wrap="square" rtlCol="0">
            <a:spAutoFit/>
          </a:bodyPr>
          <a:lstStyle/>
          <a:p>
            <a:r>
              <a:rPr lang="de-CH" sz="2200" b="1" dirty="0" smtClean="0"/>
              <a:t>       Wissen</a:t>
            </a:r>
            <a:r>
              <a:rPr lang="de-CH" sz="2400" b="1" dirty="0" smtClean="0"/>
              <a:t> </a:t>
            </a:r>
          </a:p>
          <a:p>
            <a:r>
              <a:rPr lang="de-CH" sz="2200" b="1" dirty="0" smtClean="0"/>
              <a:t>       Können </a:t>
            </a:r>
          </a:p>
          <a:p>
            <a:r>
              <a:rPr lang="de-CH" sz="2200" b="1" dirty="0" smtClean="0"/>
              <a:t>       Wollen</a:t>
            </a:r>
            <a:r>
              <a:rPr lang="de-CH" sz="2400" b="1" dirty="0" smtClean="0"/>
              <a:t> </a:t>
            </a:r>
            <a:endParaRPr lang="de-CH" sz="2400" b="1" dirty="0"/>
          </a:p>
        </p:txBody>
      </p:sp>
      <p:sp>
        <p:nvSpPr>
          <p:cNvPr id="10" name="Textfeld 9"/>
          <p:cNvSpPr txBox="1"/>
          <p:nvPr>
            <p:custDataLst>
              <p:tags r:id="rId4"/>
            </p:custDataLst>
          </p:nvPr>
        </p:nvSpPr>
        <p:spPr>
          <a:xfrm>
            <a:off x="1571564" y="2384219"/>
            <a:ext cx="5508800" cy="430887"/>
          </a:xfrm>
          <a:prstGeom prst="rect">
            <a:avLst/>
          </a:prstGeom>
          <a:noFill/>
        </p:spPr>
        <p:txBody>
          <a:bodyPr wrap="square" rtlCol="0">
            <a:spAutoFit/>
          </a:bodyPr>
          <a:lstStyle/>
          <a:p>
            <a:r>
              <a:rPr lang="de-CH" sz="2200" b="1" dirty="0" smtClean="0"/>
              <a:t>Um kompetent zu sein, braucht es drei Dinge: </a:t>
            </a:r>
            <a:endParaRPr lang="de-CH" sz="2200" b="1" dirty="0"/>
          </a:p>
        </p:txBody>
      </p:sp>
      <p:sp>
        <p:nvSpPr>
          <p:cNvPr id="11" name="Textfeld 10"/>
          <p:cNvSpPr txBox="1"/>
          <p:nvPr>
            <p:custDataLst>
              <p:tags r:id="rId5"/>
            </p:custDataLst>
          </p:nvPr>
        </p:nvSpPr>
        <p:spPr>
          <a:xfrm>
            <a:off x="824254" y="5081840"/>
            <a:ext cx="6882377" cy="430887"/>
          </a:xfrm>
          <a:prstGeom prst="rect">
            <a:avLst/>
          </a:prstGeom>
          <a:noFill/>
        </p:spPr>
        <p:txBody>
          <a:bodyPr wrap="square" rtlCol="0">
            <a:spAutoFit/>
          </a:bodyPr>
          <a:lstStyle/>
          <a:p>
            <a:r>
              <a:rPr lang="de-CH" sz="2200" b="1" dirty="0" smtClean="0"/>
              <a:t>Kompetenzen werden im Handeln sichtbar (Performanz).</a:t>
            </a:r>
            <a:endParaRPr lang="de-CH" sz="2200" b="1" dirty="0"/>
          </a:p>
        </p:txBody>
      </p:sp>
      <p:sp>
        <p:nvSpPr>
          <p:cNvPr id="9" name="Textfeld 8"/>
          <p:cNvSpPr txBox="1"/>
          <p:nvPr>
            <p:custDataLst>
              <p:tags r:id="rId6"/>
            </p:custDataLst>
          </p:nvPr>
        </p:nvSpPr>
        <p:spPr>
          <a:xfrm>
            <a:off x="244827" y="901151"/>
            <a:ext cx="8460470" cy="769441"/>
          </a:xfrm>
          <a:prstGeom prst="rect">
            <a:avLst/>
          </a:prstGeom>
          <a:noFill/>
        </p:spPr>
        <p:txBody>
          <a:bodyPr wrap="square" rtlCol="0">
            <a:spAutoFit/>
          </a:bodyPr>
          <a:lstStyle/>
          <a:p>
            <a:r>
              <a:rPr lang="de-CH" sz="2200" dirty="0" smtClean="0"/>
              <a:t>Der Lehrplan 21 beschreibt das, was Schülerinnen und Schüler im Verlaufe der Volksschulzeit lernen, in Form von Kompetenzen.</a:t>
            </a:r>
            <a:endParaRPr lang="de-CH" sz="2200" dirty="0"/>
          </a:p>
        </p:txBody>
      </p:sp>
    </p:spTree>
    <p:extLst>
      <p:ext uri="{BB962C8B-B14F-4D97-AF65-F5344CB8AC3E}">
        <p14:creationId xmlns:p14="http://schemas.microsoft.com/office/powerpoint/2010/main" val="20482148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1"/>
          </p:nvPr>
        </p:nvSpPr>
        <p:spPr/>
      </p:sp>
      <p:sp>
        <p:nvSpPr>
          <p:cNvPr id="3" name="Textfeld 2"/>
          <p:cNvSpPr txBox="1"/>
          <p:nvPr>
            <p:custDataLst>
              <p:tags r:id="rId1"/>
            </p:custDataLst>
          </p:nvPr>
        </p:nvSpPr>
        <p:spPr>
          <a:xfrm>
            <a:off x="4912178" y="1"/>
            <a:ext cx="4210050" cy="2159998"/>
          </a:xfrm>
          <a:prstGeom prst="rect">
            <a:avLst/>
          </a:prstGeom>
          <a:gradFill>
            <a:gsLst>
              <a:gs pos="38000">
                <a:schemeClr val="tx1"/>
              </a:gs>
              <a:gs pos="73000">
                <a:schemeClr val="tx1">
                  <a:alpha val="0"/>
                </a:schemeClr>
              </a:gs>
            </a:gsLst>
            <a:lin ang="10800000" scaled="0"/>
          </a:gradFill>
        </p:spPr>
        <p:txBody>
          <a:bodyPr wrap="square" lIns="0" tIns="396000" rIns="324000" bIns="0" rtlCol="0">
            <a:noAutofit/>
          </a:bodyPr>
          <a:lstStyle/>
          <a:p>
            <a:pPr algn="r"/>
            <a:endParaRPr lang="de-CH" sz="2400" cap="all" dirty="0">
              <a:solidFill>
                <a:srgbClr val="FFFFFF"/>
              </a:solidFill>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029" y="4509120"/>
            <a:ext cx="2809638" cy="864096"/>
          </a:xfrm>
          <a:prstGeom prst="rect">
            <a:avLst/>
          </a:prstGeom>
        </p:spPr>
      </p:pic>
    </p:spTree>
    <p:extLst>
      <p:ext uri="{BB962C8B-B14F-4D97-AF65-F5344CB8AC3E}">
        <p14:creationId xmlns:p14="http://schemas.microsoft.com/office/powerpoint/2010/main" val="1054819432"/>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Kompetenzen (3)</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20</a:t>
            </a:fld>
            <a:endParaRPr lang="de-CH" dirty="0"/>
          </a:p>
        </p:txBody>
      </p:sp>
      <p:sp>
        <p:nvSpPr>
          <p:cNvPr id="6" name="Textplatzhalter 5"/>
          <p:cNvSpPr>
            <a:spLocks noGrp="1"/>
          </p:cNvSpPr>
          <p:nvPr>
            <p:ph type="body" sz="quarter" idx="14"/>
          </p:nvPr>
        </p:nvSpPr>
        <p:spPr/>
        <p:txBody>
          <a:bodyPr/>
          <a:lstStyle/>
          <a:p>
            <a:endParaRPr lang="de-CH" dirty="0"/>
          </a:p>
        </p:txBody>
      </p:sp>
      <p:pic>
        <p:nvPicPr>
          <p:cNvPr id="8" name="Grafik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6821" y="765814"/>
            <a:ext cx="4514888" cy="4280441"/>
          </a:xfrm>
          <a:prstGeom prst="rect">
            <a:avLst/>
          </a:prstGeom>
        </p:spPr>
      </p:pic>
      <p:sp>
        <p:nvSpPr>
          <p:cNvPr id="3" name="Textfeld 2"/>
          <p:cNvSpPr txBox="1"/>
          <p:nvPr>
            <p:custDataLst>
              <p:tags r:id="rId3"/>
            </p:custDataLst>
          </p:nvPr>
        </p:nvSpPr>
        <p:spPr>
          <a:xfrm>
            <a:off x="6048017" y="4407133"/>
            <a:ext cx="2592288" cy="523220"/>
          </a:xfrm>
          <a:prstGeom prst="rect">
            <a:avLst/>
          </a:prstGeom>
          <a:noFill/>
        </p:spPr>
        <p:txBody>
          <a:bodyPr wrap="square" rtlCol="0">
            <a:spAutoFit/>
          </a:bodyPr>
          <a:lstStyle/>
          <a:p>
            <a:r>
              <a:rPr lang="de-CH" sz="1400" dirty="0" smtClean="0"/>
              <a:t>Quelle: </a:t>
            </a:r>
            <a:br>
              <a:rPr lang="de-CH" sz="1400" dirty="0" smtClean="0"/>
            </a:br>
            <a:r>
              <a:rPr lang="de-CH" sz="1400" dirty="0" smtClean="0"/>
              <a:t>«Eisbergmodell» (Richter 2007) </a:t>
            </a:r>
            <a:endParaRPr lang="de-CH" sz="1400" dirty="0"/>
          </a:p>
        </p:txBody>
      </p:sp>
      <p:sp>
        <p:nvSpPr>
          <p:cNvPr id="7" name="Textfeld 6"/>
          <p:cNvSpPr txBox="1"/>
          <p:nvPr>
            <p:custDataLst>
              <p:tags r:id="rId4"/>
            </p:custDataLst>
          </p:nvPr>
        </p:nvSpPr>
        <p:spPr>
          <a:xfrm>
            <a:off x="254183" y="5046255"/>
            <a:ext cx="8648520" cy="769441"/>
          </a:xfrm>
          <a:prstGeom prst="rect">
            <a:avLst/>
          </a:prstGeom>
          <a:noFill/>
        </p:spPr>
        <p:txBody>
          <a:bodyPr wrap="square" rtlCol="0">
            <a:spAutoFit/>
          </a:bodyPr>
          <a:lstStyle/>
          <a:p>
            <a:r>
              <a:rPr lang="de-CH" sz="2200" dirty="0" smtClean="0"/>
              <a:t>Der Lehrplan 21 setzt den Fokus stärker auf die Verknüpfung und die Anwendung von Wissen sowie Fähigkeiten und Fertigkeiten.</a:t>
            </a:r>
            <a:endParaRPr lang="de-CH" sz="2200" dirty="0"/>
          </a:p>
        </p:txBody>
      </p:sp>
    </p:spTree>
    <p:extLst>
      <p:ext uri="{BB962C8B-B14F-4D97-AF65-F5344CB8AC3E}">
        <p14:creationId xmlns:p14="http://schemas.microsoft.com/office/powerpoint/2010/main" val="32976823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custDataLst>
              <p:tags r:id="rId1"/>
            </p:custDataLst>
          </p:nvPr>
        </p:nvSpPr>
        <p:spPr/>
        <p:txBody>
          <a:bodyPr/>
          <a:lstStyle/>
          <a:p>
            <a:fld id="{565A3E7D-0018-4715-8B3D-68E2BF3AD988}" type="slidenum">
              <a:rPr lang="de-CH" smtClean="0"/>
              <a:t>21</a:t>
            </a:fld>
            <a:endParaRPr lang="de-CH" dirty="0"/>
          </a:p>
        </p:txBody>
      </p:sp>
      <p:sp>
        <p:nvSpPr>
          <p:cNvPr id="6" name="Textplatzhalter 5"/>
          <p:cNvSpPr>
            <a:spLocks noGrp="1"/>
          </p:cNvSpPr>
          <p:nvPr>
            <p:ph type="body" sz="quarter" idx="14"/>
          </p:nvPr>
        </p:nvSpPr>
        <p:spPr/>
        <p:txBody>
          <a:bodyPr/>
          <a:lstStyle/>
          <a:p>
            <a:endParaRPr lang="de-CH" dirty="0"/>
          </a:p>
        </p:txBody>
      </p:sp>
      <p:sp>
        <p:nvSpPr>
          <p:cNvPr id="7" name="Ellipse 6"/>
          <p:cNvSpPr/>
          <p:nvPr>
            <p:custDataLst>
              <p:tags r:id="rId2"/>
            </p:custDataLst>
          </p:nvPr>
        </p:nvSpPr>
        <p:spPr>
          <a:xfrm>
            <a:off x="2699793" y="2492458"/>
            <a:ext cx="2880320" cy="1368153"/>
          </a:xfrm>
          <a:prstGeom prst="ellipse">
            <a:avLst/>
          </a:prstGeom>
          <a:solidFill>
            <a:schemeClr val="accent4">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lIns="121914" tIns="60957" rIns="121914" bIns="60957" rtlCol="0" anchor="ctr"/>
          <a:lstStyle/>
          <a:p>
            <a:pPr algn="ctr" defTabSz="609570"/>
            <a:r>
              <a:rPr lang="de-CH" sz="2700" b="1" dirty="0">
                <a:ln w="0"/>
                <a:solidFill>
                  <a:prstClr val="black"/>
                </a:solidFill>
                <a:effectLst>
                  <a:outerShdw blurRad="38100" dist="19050" dir="2700000" algn="tl" rotWithShape="0">
                    <a:prstClr val="black">
                      <a:alpha val="40000"/>
                    </a:prstClr>
                  </a:outerShdw>
                </a:effectLst>
              </a:rPr>
              <a:t>Kompetenz-förderung</a:t>
            </a:r>
          </a:p>
        </p:txBody>
      </p:sp>
      <p:sp>
        <p:nvSpPr>
          <p:cNvPr id="8" name="Ellipse 7"/>
          <p:cNvSpPr/>
          <p:nvPr>
            <p:custDataLst>
              <p:tags r:id="rId3"/>
            </p:custDataLst>
          </p:nvPr>
        </p:nvSpPr>
        <p:spPr>
          <a:xfrm>
            <a:off x="5796136" y="836274"/>
            <a:ext cx="2952328" cy="1440160"/>
          </a:xfrm>
          <a:prstGeom prst="ellipse">
            <a:avLst/>
          </a:prstGeom>
          <a:solidFill>
            <a:schemeClr val="accent4">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lIns="121914" tIns="60957" rIns="121914" bIns="60957" rtlCol="0" anchor="ctr"/>
          <a:lstStyle/>
          <a:p>
            <a:pPr defTabSz="609570"/>
            <a:r>
              <a:rPr lang="de-CH" sz="2100" dirty="0" smtClean="0">
                <a:ln w="0"/>
                <a:solidFill>
                  <a:prstClr val="black"/>
                </a:solidFill>
                <a:effectLst>
                  <a:outerShdw blurRad="38100" dist="19050" dir="2700000" algn="tl" rotWithShape="0">
                    <a:prstClr val="black">
                      <a:alpha val="40000"/>
                    </a:prstClr>
                  </a:outerShdw>
                </a:effectLst>
              </a:rPr>
              <a:t>Erfolgserlebnisse </a:t>
            </a:r>
            <a:r>
              <a:rPr lang="de-CH" sz="2100" dirty="0">
                <a:ln w="0"/>
                <a:solidFill>
                  <a:prstClr val="black"/>
                </a:solidFill>
                <a:effectLst>
                  <a:outerShdw blurRad="38100" dist="19050" dir="2700000" algn="tl" rotWithShape="0">
                    <a:prstClr val="black">
                      <a:alpha val="40000"/>
                    </a:prstClr>
                  </a:outerShdw>
                </a:effectLst>
              </a:rPr>
              <a:t>ermöglichen</a:t>
            </a:r>
          </a:p>
        </p:txBody>
      </p:sp>
      <p:sp>
        <p:nvSpPr>
          <p:cNvPr id="9" name="Ellipse 8"/>
          <p:cNvSpPr/>
          <p:nvPr>
            <p:custDataLst>
              <p:tags r:id="rId4"/>
            </p:custDataLst>
          </p:nvPr>
        </p:nvSpPr>
        <p:spPr>
          <a:xfrm>
            <a:off x="2996563" y="810783"/>
            <a:ext cx="2664296" cy="1440160"/>
          </a:xfrm>
          <a:prstGeom prst="ellipse">
            <a:avLst/>
          </a:prstGeom>
          <a:solidFill>
            <a:schemeClr val="accent4">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lIns="121914" tIns="60957" rIns="121914" bIns="60957" rtlCol="0" anchor="ctr"/>
          <a:lstStyle/>
          <a:p>
            <a:pPr algn="ctr" defTabSz="609570"/>
            <a:r>
              <a:rPr lang="de-CH" sz="2100" dirty="0">
                <a:ln w="0"/>
                <a:solidFill>
                  <a:prstClr val="black"/>
                </a:solidFill>
                <a:effectLst>
                  <a:outerShdw blurRad="38100" dist="19050" dir="2700000" algn="tl" rotWithShape="0">
                    <a:prstClr val="black">
                      <a:alpha val="40000"/>
                    </a:prstClr>
                  </a:outerShdw>
                </a:effectLst>
              </a:rPr>
              <a:t>authentische </a:t>
            </a:r>
            <a:r>
              <a:rPr lang="de-CH" sz="2100" dirty="0" smtClean="0">
                <a:ln w="0"/>
                <a:solidFill>
                  <a:prstClr val="black"/>
                </a:solidFill>
                <a:effectLst>
                  <a:outerShdw blurRad="38100" dist="19050" dir="2700000" algn="tl" rotWithShape="0">
                    <a:prstClr val="black">
                      <a:alpha val="40000"/>
                    </a:prstClr>
                  </a:outerShdw>
                </a:effectLst>
              </a:rPr>
              <a:t>Anforderungs-situationen</a:t>
            </a:r>
            <a:endParaRPr lang="de-CH" sz="2100" dirty="0">
              <a:ln w="0"/>
              <a:solidFill>
                <a:prstClr val="black"/>
              </a:solidFill>
              <a:effectLst>
                <a:outerShdw blurRad="38100" dist="19050" dir="2700000" algn="tl" rotWithShape="0">
                  <a:prstClr val="black">
                    <a:alpha val="40000"/>
                  </a:prstClr>
                </a:outerShdw>
              </a:effectLst>
            </a:endParaRPr>
          </a:p>
        </p:txBody>
      </p:sp>
      <p:sp>
        <p:nvSpPr>
          <p:cNvPr id="10" name="Ellipse 9"/>
          <p:cNvSpPr/>
          <p:nvPr>
            <p:custDataLst>
              <p:tags r:id="rId5"/>
            </p:custDataLst>
          </p:nvPr>
        </p:nvSpPr>
        <p:spPr>
          <a:xfrm>
            <a:off x="6228184" y="2460256"/>
            <a:ext cx="2736304" cy="1531149"/>
          </a:xfrm>
          <a:prstGeom prst="ellipse">
            <a:avLst/>
          </a:prstGeom>
          <a:solidFill>
            <a:schemeClr val="accent4">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lIns="121914" tIns="60957" rIns="121914" bIns="60957" rtlCol="0" anchor="ctr"/>
          <a:lstStyle/>
          <a:p>
            <a:pPr defTabSz="609570"/>
            <a:r>
              <a:rPr lang="de-CH" sz="2100" dirty="0">
                <a:ln w="0"/>
                <a:solidFill>
                  <a:prstClr val="black"/>
                </a:solidFill>
                <a:effectLst>
                  <a:outerShdw blurRad="38100" dist="19050" dir="2700000" algn="tl" rotWithShape="0">
                    <a:prstClr val="black">
                      <a:alpha val="40000"/>
                    </a:prstClr>
                  </a:outerShdw>
                </a:effectLst>
              </a:rPr>
              <a:t>Verknüpfung Instruktion und Konstruktion</a:t>
            </a:r>
          </a:p>
        </p:txBody>
      </p:sp>
      <p:sp>
        <p:nvSpPr>
          <p:cNvPr id="11" name="Ellipse 10"/>
          <p:cNvSpPr/>
          <p:nvPr>
            <p:custDataLst>
              <p:tags r:id="rId6"/>
            </p:custDataLst>
          </p:nvPr>
        </p:nvSpPr>
        <p:spPr>
          <a:xfrm>
            <a:off x="179512" y="908282"/>
            <a:ext cx="2448272" cy="1440160"/>
          </a:xfrm>
          <a:prstGeom prst="ellipse">
            <a:avLst/>
          </a:prstGeom>
          <a:solidFill>
            <a:schemeClr val="accent4">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lIns="121914" tIns="60957" rIns="121914" bIns="60957" rtlCol="0" anchor="ctr"/>
          <a:lstStyle/>
          <a:p>
            <a:pPr defTabSz="609570"/>
            <a:r>
              <a:rPr lang="de-CH" sz="2100" dirty="0" smtClean="0">
                <a:ln w="0"/>
                <a:solidFill>
                  <a:prstClr val="black"/>
                </a:solidFill>
                <a:effectLst>
                  <a:outerShdw blurRad="38100" dist="19050" dir="2700000" algn="tl" rotWithShape="0">
                    <a:prstClr val="black">
                      <a:alpha val="40000"/>
                    </a:prstClr>
                  </a:outerShdw>
                </a:effectLst>
              </a:rPr>
              <a:t>Erkenntnisse durch</a:t>
            </a:r>
            <a:r>
              <a:rPr lang="de-CH" sz="2100" dirty="0">
                <a:ln w="0"/>
                <a:solidFill>
                  <a:prstClr val="black"/>
                </a:solidFill>
                <a:effectLst>
                  <a:outerShdw blurRad="38100" dist="19050" dir="2700000" algn="tl" rotWithShape="0">
                    <a:prstClr val="black">
                      <a:alpha val="40000"/>
                    </a:prstClr>
                  </a:outerShdw>
                </a:effectLst>
              </a:rPr>
              <a:t> </a:t>
            </a:r>
            <a:r>
              <a:rPr lang="de-CH" sz="2100" dirty="0" smtClean="0">
                <a:ln w="0"/>
                <a:solidFill>
                  <a:prstClr val="black"/>
                </a:solidFill>
                <a:effectLst>
                  <a:outerShdw blurRad="38100" dist="19050" dir="2700000" algn="tl" rotWithShape="0">
                    <a:prstClr val="black">
                      <a:alpha val="40000"/>
                    </a:prstClr>
                  </a:outerShdw>
                </a:effectLst>
              </a:rPr>
              <a:t>Reflexion</a:t>
            </a:r>
            <a:endParaRPr lang="de-CH" sz="2100" dirty="0">
              <a:ln w="0"/>
              <a:solidFill>
                <a:prstClr val="black"/>
              </a:solidFill>
              <a:effectLst>
                <a:outerShdw blurRad="38100" dist="19050" dir="2700000" algn="tl" rotWithShape="0">
                  <a:prstClr val="black">
                    <a:alpha val="40000"/>
                  </a:prstClr>
                </a:outerShdw>
              </a:effectLst>
            </a:endParaRPr>
          </a:p>
        </p:txBody>
      </p:sp>
      <p:sp>
        <p:nvSpPr>
          <p:cNvPr id="12" name="Ellipse 11"/>
          <p:cNvSpPr/>
          <p:nvPr>
            <p:custDataLst>
              <p:tags r:id="rId7"/>
            </p:custDataLst>
          </p:nvPr>
        </p:nvSpPr>
        <p:spPr>
          <a:xfrm>
            <a:off x="390686" y="2596497"/>
            <a:ext cx="1821051" cy="1281193"/>
          </a:xfrm>
          <a:prstGeom prst="ellipse">
            <a:avLst/>
          </a:prstGeom>
          <a:solidFill>
            <a:schemeClr val="accent4">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lIns="121914" tIns="60957" rIns="121914" bIns="60957" rtlCol="0" anchor="ctr"/>
          <a:lstStyle/>
          <a:p>
            <a:pPr algn="ctr" defTabSz="609570"/>
            <a:r>
              <a:rPr lang="de-CH" sz="2100" dirty="0">
                <a:ln w="0"/>
                <a:solidFill>
                  <a:prstClr val="black"/>
                </a:solidFill>
                <a:effectLst>
                  <a:outerShdw blurRad="38100" dist="19050" dir="2700000" algn="tl" rotWithShape="0">
                    <a:prstClr val="black">
                      <a:alpha val="40000"/>
                    </a:prstClr>
                  </a:outerShdw>
                </a:effectLst>
              </a:rPr>
              <a:t>Feedback</a:t>
            </a:r>
          </a:p>
        </p:txBody>
      </p:sp>
      <p:sp>
        <p:nvSpPr>
          <p:cNvPr id="13" name="Ellipse 12"/>
          <p:cNvSpPr/>
          <p:nvPr>
            <p:custDataLst>
              <p:tags r:id="rId8"/>
            </p:custDataLst>
          </p:nvPr>
        </p:nvSpPr>
        <p:spPr>
          <a:xfrm>
            <a:off x="2752299" y="4149080"/>
            <a:ext cx="3096344" cy="1458909"/>
          </a:xfrm>
          <a:prstGeom prst="ellipse">
            <a:avLst/>
          </a:prstGeom>
          <a:solidFill>
            <a:schemeClr val="accent4">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lIns="121914" tIns="60957" rIns="121914" bIns="60957" rtlCol="0" anchor="ctr"/>
          <a:lstStyle/>
          <a:p>
            <a:pPr algn="ctr" defTabSz="609570"/>
            <a:r>
              <a:rPr lang="de-CH" sz="2100" dirty="0">
                <a:ln w="0"/>
                <a:solidFill>
                  <a:prstClr val="black"/>
                </a:solidFill>
                <a:effectLst>
                  <a:outerShdw blurRad="38100" dist="19050" dir="2700000" algn="tl" rotWithShape="0">
                    <a:prstClr val="black">
                      <a:alpha val="40000"/>
                    </a:prstClr>
                  </a:outerShdw>
                </a:effectLst>
              </a:rPr>
              <a:t>Binnen-differenzierung </a:t>
            </a:r>
            <a:r>
              <a:rPr lang="de-CH" sz="2100" dirty="0" smtClean="0">
                <a:ln w="0"/>
                <a:solidFill>
                  <a:prstClr val="black"/>
                </a:solidFill>
                <a:effectLst>
                  <a:outerShdw blurRad="38100" dist="19050" dir="2700000" algn="tl" rotWithShape="0">
                    <a:prstClr val="black">
                      <a:alpha val="40000"/>
                    </a:prstClr>
                  </a:outerShdw>
                </a:effectLst>
              </a:rPr>
              <a:t>Individualisierung</a:t>
            </a:r>
            <a:endParaRPr lang="de-CH" sz="2100" dirty="0">
              <a:ln w="0"/>
              <a:solidFill>
                <a:prstClr val="black"/>
              </a:solidFill>
              <a:effectLst>
                <a:outerShdw blurRad="38100" dist="19050" dir="2700000" algn="tl" rotWithShape="0">
                  <a:prstClr val="black">
                    <a:alpha val="40000"/>
                  </a:prstClr>
                </a:outerShdw>
              </a:effectLst>
            </a:endParaRPr>
          </a:p>
        </p:txBody>
      </p:sp>
      <p:sp>
        <p:nvSpPr>
          <p:cNvPr id="14" name="Ellipse 13"/>
          <p:cNvSpPr/>
          <p:nvPr>
            <p:custDataLst>
              <p:tags r:id="rId9"/>
            </p:custDataLst>
          </p:nvPr>
        </p:nvSpPr>
        <p:spPr>
          <a:xfrm>
            <a:off x="72008" y="4076634"/>
            <a:ext cx="2483768" cy="1281193"/>
          </a:xfrm>
          <a:prstGeom prst="ellipse">
            <a:avLst/>
          </a:prstGeom>
          <a:solidFill>
            <a:schemeClr val="accent4">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lIns="121914" tIns="60957" rIns="121914" bIns="60957" rtlCol="0" anchor="ctr"/>
          <a:lstStyle/>
          <a:p>
            <a:pPr algn="ctr" defTabSz="609570"/>
            <a:r>
              <a:rPr lang="de-CH" sz="2100" dirty="0">
                <a:ln w="0"/>
                <a:solidFill>
                  <a:prstClr val="black"/>
                </a:solidFill>
                <a:effectLst>
                  <a:outerShdw blurRad="38100" dist="19050" dir="2700000" algn="tl" rotWithShape="0">
                    <a:prstClr val="black">
                      <a:alpha val="40000"/>
                    </a:prstClr>
                  </a:outerShdw>
                </a:effectLst>
              </a:rPr>
              <a:t>Kumulativer Kompetenz-aufbau</a:t>
            </a:r>
          </a:p>
        </p:txBody>
      </p:sp>
      <p:sp>
        <p:nvSpPr>
          <p:cNvPr id="15" name="Ellipse 14"/>
          <p:cNvSpPr/>
          <p:nvPr>
            <p:custDataLst>
              <p:tags r:id="rId10"/>
            </p:custDataLst>
          </p:nvPr>
        </p:nvSpPr>
        <p:spPr>
          <a:xfrm>
            <a:off x="5983820" y="4148642"/>
            <a:ext cx="2620628" cy="1405881"/>
          </a:xfrm>
          <a:prstGeom prst="ellipse">
            <a:avLst/>
          </a:prstGeom>
          <a:solidFill>
            <a:schemeClr val="accent4">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lIns="121914" tIns="60957" rIns="121914" bIns="60957" rtlCol="0" anchor="ctr"/>
          <a:lstStyle/>
          <a:p>
            <a:pPr algn="ctr" defTabSz="609570"/>
            <a:r>
              <a:rPr lang="de-CH" sz="2100" dirty="0">
                <a:ln w="0"/>
                <a:solidFill>
                  <a:prstClr val="black"/>
                </a:solidFill>
                <a:effectLst>
                  <a:outerShdw blurRad="38100" dist="19050" dir="2700000" algn="tl" rotWithShape="0">
                    <a:prstClr val="black">
                      <a:alpha val="40000"/>
                    </a:prstClr>
                  </a:outerShdw>
                </a:effectLst>
              </a:rPr>
              <a:t>Transparente Leistungs-erwartung</a:t>
            </a:r>
          </a:p>
        </p:txBody>
      </p:sp>
      <p:sp>
        <p:nvSpPr>
          <p:cNvPr id="16" name="Rechteck 15"/>
          <p:cNvSpPr/>
          <p:nvPr>
            <p:custDataLst>
              <p:tags r:id="rId11"/>
            </p:custDataLst>
          </p:nvPr>
        </p:nvSpPr>
        <p:spPr>
          <a:xfrm>
            <a:off x="355872" y="5626531"/>
            <a:ext cx="8801760" cy="307777"/>
          </a:xfrm>
          <a:prstGeom prst="rect">
            <a:avLst/>
          </a:prstGeom>
        </p:spPr>
        <p:txBody>
          <a:bodyPr wrap="square">
            <a:spAutoFit/>
          </a:bodyPr>
          <a:lstStyle/>
          <a:p>
            <a:r>
              <a:rPr lang="de-CH" sz="1400" dirty="0" smtClean="0">
                <a:solidFill>
                  <a:srgbClr val="000000"/>
                </a:solidFill>
              </a:rPr>
              <a:t>(vgl. </a:t>
            </a:r>
            <a:r>
              <a:rPr lang="de-CH" sz="1400" dirty="0" err="1">
                <a:solidFill>
                  <a:srgbClr val="000000"/>
                </a:solidFill>
              </a:rPr>
              <a:t>Joller</a:t>
            </a:r>
            <a:r>
              <a:rPr lang="de-CH" sz="1400" dirty="0">
                <a:solidFill>
                  <a:srgbClr val="000000"/>
                </a:solidFill>
              </a:rPr>
              <a:t>, </a:t>
            </a:r>
            <a:r>
              <a:rPr lang="de-CH" sz="1400" dirty="0" err="1">
                <a:solidFill>
                  <a:srgbClr val="000000"/>
                </a:solidFill>
              </a:rPr>
              <a:t>Zutavern</a:t>
            </a:r>
            <a:r>
              <a:rPr lang="de-CH" sz="1400" dirty="0">
                <a:solidFill>
                  <a:srgbClr val="000000"/>
                </a:solidFill>
              </a:rPr>
              <a:t>, </a:t>
            </a:r>
            <a:r>
              <a:rPr lang="de-CH" sz="1400" dirty="0" err="1">
                <a:solidFill>
                  <a:srgbClr val="000000"/>
                </a:solidFill>
              </a:rPr>
              <a:t>Tettenborn</a:t>
            </a:r>
            <a:r>
              <a:rPr lang="de-CH" sz="1400" dirty="0">
                <a:solidFill>
                  <a:srgbClr val="000000"/>
                </a:solidFill>
              </a:rPr>
              <a:t>, Ulrich, Zeiger, 2014, Leitartikel zum kompetenzorientierten Unterricht, PH Luzern)</a:t>
            </a:r>
          </a:p>
        </p:txBody>
      </p:sp>
      <p:sp>
        <p:nvSpPr>
          <p:cNvPr id="18" name="Titel 1"/>
          <p:cNvSpPr>
            <a:spLocks noGrp="1"/>
          </p:cNvSpPr>
          <p:nvPr>
            <p:ph type="title"/>
            <p:custDataLst>
              <p:tags r:id="rId12"/>
            </p:custDataLst>
          </p:nvPr>
        </p:nvSpPr>
        <p:spPr>
          <a:xfrm>
            <a:off x="0" y="1"/>
            <a:ext cx="7596336" cy="749230"/>
          </a:xfrm>
        </p:spPr>
        <p:txBody>
          <a:bodyPr/>
          <a:lstStyle/>
          <a:p>
            <a:r>
              <a:rPr lang="de-CH" dirty="0" smtClean="0"/>
              <a:t>Kompetenzen (4) </a:t>
            </a:r>
            <a:br>
              <a:rPr lang="de-CH" dirty="0" smtClean="0"/>
            </a:br>
            <a:r>
              <a:rPr lang="de-CH" sz="2400" dirty="0" smtClean="0"/>
              <a:t>Merkmale eines kompetenzorientierten Unterrichts</a:t>
            </a:r>
            <a:endParaRPr lang="de-CH" sz="2400" dirty="0"/>
          </a:p>
        </p:txBody>
      </p:sp>
      <p:cxnSp>
        <p:nvCxnSpPr>
          <p:cNvPr id="22" name="Gerade Verbindung mit Pfeil 21"/>
          <p:cNvCxnSpPr>
            <a:stCxn id="7" idx="2"/>
            <a:endCxn id="12" idx="6"/>
          </p:cNvCxnSpPr>
          <p:nvPr/>
        </p:nvCxnSpPr>
        <p:spPr>
          <a:xfrm flipH="1">
            <a:off x="2211737" y="3176535"/>
            <a:ext cx="488056" cy="60559"/>
          </a:xfrm>
          <a:prstGeom prst="straightConnector1">
            <a:avLst/>
          </a:prstGeom>
          <a:ln w="19050">
            <a:solidFill>
              <a:schemeClr val="bg1">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stCxn id="7" idx="1"/>
            <a:endCxn id="11" idx="5"/>
          </p:cNvCxnSpPr>
          <p:nvPr/>
        </p:nvCxnSpPr>
        <p:spPr>
          <a:xfrm flipH="1" flipV="1">
            <a:off x="2269243" y="2137535"/>
            <a:ext cx="852363" cy="555284"/>
          </a:xfrm>
          <a:prstGeom prst="straightConnector1">
            <a:avLst/>
          </a:prstGeom>
          <a:ln w="19050">
            <a:solidFill>
              <a:schemeClr val="bg1">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a:stCxn id="7" idx="0"/>
            <a:endCxn id="9" idx="4"/>
          </p:cNvCxnSpPr>
          <p:nvPr/>
        </p:nvCxnSpPr>
        <p:spPr>
          <a:xfrm flipV="1">
            <a:off x="4139953" y="2250943"/>
            <a:ext cx="188758" cy="241515"/>
          </a:xfrm>
          <a:prstGeom prst="straightConnector1">
            <a:avLst/>
          </a:prstGeom>
          <a:ln w="19050">
            <a:solidFill>
              <a:schemeClr val="bg1">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a:stCxn id="7" idx="6"/>
            <a:endCxn id="10" idx="2"/>
          </p:cNvCxnSpPr>
          <p:nvPr/>
        </p:nvCxnSpPr>
        <p:spPr>
          <a:xfrm>
            <a:off x="5580113" y="3176535"/>
            <a:ext cx="648071" cy="49296"/>
          </a:xfrm>
          <a:prstGeom prst="straightConnector1">
            <a:avLst/>
          </a:prstGeom>
          <a:ln w="19050">
            <a:solidFill>
              <a:schemeClr val="bg1">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a:stCxn id="7" idx="5"/>
            <a:endCxn id="15" idx="1"/>
          </p:cNvCxnSpPr>
          <p:nvPr/>
        </p:nvCxnSpPr>
        <p:spPr>
          <a:xfrm>
            <a:off x="5158300" y="3660250"/>
            <a:ext cx="1209302" cy="694279"/>
          </a:xfrm>
          <a:prstGeom prst="straightConnector1">
            <a:avLst/>
          </a:prstGeom>
          <a:ln w="19050">
            <a:solidFill>
              <a:schemeClr val="bg1">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a:stCxn id="7" idx="4"/>
            <a:endCxn id="13" idx="0"/>
          </p:cNvCxnSpPr>
          <p:nvPr/>
        </p:nvCxnSpPr>
        <p:spPr>
          <a:xfrm>
            <a:off x="4139953" y="3860611"/>
            <a:ext cx="160518" cy="288469"/>
          </a:xfrm>
          <a:prstGeom prst="straightConnector1">
            <a:avLst/>
          </a:prstGeom>
          <a:ln w="19050">
            <a:solidFill>
              <a:schemeClr val="bg1">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a:stCxn id="7" idx="3"/>
          </p:cNvCxnSpPr>
          <p:nvPr/>
        </p:nvCxnSpPr>
        <p:spPr>
          <a:xfrm flipH="1">
            <a:off x="2250300" y="3660250"/>
            <a:ext cx="871306" cy="645826"/>
          </a:xfrm>
          <a:prstGeom prst="straightConnector1">
            <a:avLst/>
          </a:prstGeom>
          <a:ln w="19050">
            <a:solidFill>
              <a:schemeClr val="bg1">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a:stCxn id="7" idx="7"/>
            <a:endCxn id="8" idx="3"/>
          </p:cNvCxnSpPr>
          <p:nvPr/>
        </p:nvCxnSpPr>
        <p:spPr>
          <a:xfrm flipV="1">
            <a:off x="5158300" y="2065527"/>
            <a:ext cx="1070194" cy="627292"/>
          </a:xfrm>
          <a:prstGeom prst="straightConnector1">
            <a:avLst/>
          </a:prstGeom>
          <a:ln w="19050">
            <a:solidFill>
              <a:schemeClr val="bg1">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0483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Beurteilen (1) - Allgemein  </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22</a:t>
            </a:fld>
            <a:endParaRPr lang="de-CH" dirty="0"/>
          </a:p>
        </p:txBody>
      </p:sp>
      <p:sp>
        <p:nvSpPr>
          <p:cNvPr id="6" name="Textplatzhalter 5"/>
          <p:cNvSpPr>
            <a:spLocks noGrp="1"/>
          </p:cNvSpPr>
          <p:nvPr>
            <p:ph type="body" sz="quarter" idx="14"/>
          </p:nvPr>
        </p:nvSpPr>
        <p:spPr/>
        <p:txBody>
          <a:bodyPr/>
          <a:lstStyle/>
          <a:p>
            <a:endParaRPr lang="de-CH" dirty="0"/>
          </a:p>
        </p:txBody>
      </p:sp>
      <p:sp>
        <p:nvSpPr>
          <p:cNvPr id="7" name="Textfeld 6"/>
          <p:cNvSpPr txBox="1"/>
          <p:nvPr>
            <p:custDataLst>
              <p:tags r:id="rId3"/>
            </p:custDataLst>
          </p:nvPr>
        </p:nvSpPr>
        <p:spPr>
          <a:xfrm>
            <a:off x="251520" y="1196752"/>
            <a:ext cx="8892480" cy="4059573"/>
          </a:xfrm>
          <a:prstGeom prst="rect">
            <a:avLst/>
          </a:prstGeom>
          <a:noFill/>
        </p:spPr>
        <p:txBody>
          <a:bodyPr wrap="square" rtlCol="0">
            <a:spAutoFit/>
          </a:bodyPr>
          <a:lstStyle/>
          <a:p>
            <a:pPr marL="457200" indent="-457200">
              <a:lnSpc>
                <a:spcPct val="90000"/>
              </a:lnSpc>
              <a:spcAft>
                <a:spcPts val="600"/>
              </a:spcAft>
              <a:buFont typeface="Wingdings" panose="05000000000000000000" pitchFamily="2" charset="2"/>
              <a:buChar char="§"/>
            </a:pPr>
            <a:r>
              <a:rPr lang="de-CH" sz="2200" dirty="0" smtClean="0"/>
              <a:t>Beurteilen gehört untrennbar zum Schulunterricht und zum Lernen.</a:t>
            </a:r>
          </a:p>
          <a:p>
            <a:pPr>
              <a:lnSpc>
                <a:spcPct val="90000"/>
              </a:lnSpc>
              <a:spcAft>
                <a:spcPts val="600"/>
              </a:spcAft>
            </a:pPr>
            <a:endParaRPr lang="de-CH" sz="2200" dirty="0" smtClean="0"/>
          </a:p>
          <a:p>
            <a:pPr marL="457200" indent="-457200">
              <a:lnSpc>
                <a:spcPct val="90000"/>
              </a:lnSpc>
              <a:spcAft>
                <a:spcPts val="600"/>
              </a:spcAft>
              <a:buFont typeface="Wingdings" panose="05000000000000000000" pitchFamily="2" charset="2"/>
              <a:buChar char="§"/>
            </a:pPr>
            <a:r>
              <a:rPr lang="de-CH" sz="2200" dirty="0" smtClean="0"/>
              <a:t>Das ändert sich auch mit der Einführung des LP21 nicht.</a:t>
            </a:r>
          </a:p>
          <a:p>
            <a:pPr>
              <a:lnSpc>
                <a:spcPct val="90000"/>
              </a:lnSpc>
              <a:spcAft>
                <a:spcPts val="600"/>
              </a:spcAft>
            </a:pPr>
            <a:endParaRPr lang="de-CH" sz="2200" dirty="0"/>
          </a:p>
          <a:p>
            <a:pPr marL="457200" indent="-457200">
              <a:lnSpc>
                <a:spcPct val="90000"/>
              </a:lnSpc>
              <a:spcAft>
                <a:spcPts val="600"/>
              </a:spcAft>
              <a:buFont typeface="Wingdings" panose="05000000000000000000" pitchFamily="2" charset="2"/>
              <a:buChar char="§"/>
            </a:pPr>
            <a:r>
              <a:rPr lang="de-CH" sz="2200" dirty="0" smtClean="0"/>
              <a:t>Für die Regelungen der Beurteilung sind die einzelnen Kantone zuständig.</a:t>
            </a:r>
          </a:p>
          <a:p>
            <a:pPr>
              <a:lnSpc>
                <a:spcPct val="90000"/>
              </a:lnSpc>
              <a:spcAft>
                <a:spcPts val="600"/>
              </a:spcAft>
            </a:pPr>
            <a:endParaRPr lang="de-CH" sz="2200" dirty="0" smtClean="0"/>
          </a:p>
          <a:p>
            <a:pPr marL="457200" indent="-457200">
              <a:lnSpc>
                <a:spcPct val="90000"/>
              </a:lnSpc>
              <a:spcAft>
                <a:spcPts val="600"/>
              </a:spcAft>
              <a:buFont typeface="Wingdings" panose="05000000000000000000" pitchFamily="2" charset="2"/>
              <a:buChar char="§"/>
            </a:pPr>
            <a:r>
              <a:rPr lang="de-CH" sz="2200" dirty="0" smtClean="0"/>
              <a:t>Wie in allen anderen Kantonen der Deutschschweiz wird im Kanton Uri an den Noten und einem Zeugnis mit Noten festgehalten.</a:t>
            </a:r>
          </a:p>
          <a:p>
            <a:pPr>
              <a:lnSpc>
                <a:spcPct val="90000"/>
              </a:lnSpc>
              <a:spcAft>
                <a:spcPts val="600"/>
              </a:spcAft>
            </a:pPr>
            <a:endParaRPr lang="de-CH" sz="2200" dirty="0" smtClean="0"/>
          </a:p>
          <a:p>
            <a:pPr marL="457200" indent="-457200">
              <a:lnSpc>
                <a:spcPct val="90000"/>
              </a:lnSpc>
              <a:spcAft>
                <a:spcPts val="600"/>
              </a:spcAft>
              <a:buFont typeface="Wingdings" panose="05000000000000000000" pitchFamily="2" charset="2"/>
              <a:buChar char="§"/>
            </a:pPr>
            <a:r>
              <a:rPr lang="de-CH" sz="2200" dirty="0" smtClean="0"/>
              <a:t>Was ändert sich?</a:t>
            </a:r>
            <a:endParaRPr lang="de-CH" sz="2200" dirty="0"/>
          </a:p>
        </p:txBody>
      </p:sp>
    </p:spTree>
    <p:extLst>
      <p:ext uri="{BB962C8B-B14F-4D97-AF65-F5344CB8AC3E}">
        <p14:creationId xmlns:p14="http://schemas.microsoft.com/office/powerpoint/2010/main" val="696801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0" y="1"/>
            <a:ext cx="7315200" cy="749230"/>
          </a:xfrm>
        </p:spPr>
        <p:txBody>
          <a:bodyPr/>
          <a:lstStyle/>
          <a:p>
            <a:r>
              <a:rPr lang="de-CH" dirty="0" smtClean="0"/>
              <a:t>Beurteilen (2) - Kompetenzorientierung</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23</a:t>
            </a:fld>
            <a:endParaRPr lang="de-CH" dirty="0"/>
          </a:p>
        </p:txBody>
      </p:sp>
      <p:sp>
        <p:nvSpPr>
          <p:cNvPr id="6" name="Textplatzhalter 5"/>
          <p:cNvSpPr>
            <a:spLocks noGrp="1"/>
          </p:cNvSpPr>
          <p:nvPr>
            <p:ph type="body" sz="quarter" idx="14"/>
          </p:nvPr>
        </p:nvSpPr>
        <p:spPr/>
        <p:txBody>
          <a:bodyPr/>
          <a:lstStyle/>
          <a:p>
            <a:endParaRPr lang="de-CH" dirty="0"/>
          </a:p>
        </p:txBody>
      </p:sp>
      <p:sp>
        <p:nvSpPr>
          <p:cNvPr id="5" name="Textfeld 4"/>
          <p:cNvSpPr txBox="1"/>
          <p:nvPr>
            <p:custDataLst>
              <p:tags r:id="rId3"/>
            </p:custDataLst>
          </p:nvPr>
        </p:nvSpPr>
        <p:spPr>
          <a:xfrm>
            <a:off x="251520" y="1147391"/>
            <a:ext cx="8640960" cy="769441"/>
          </a:xfrm>
          <a:prstGeom prst="rect">
            <a:avLst/>
          </a:prstGeom>
          <a:noFill/>
        </p:spPr>
        <p:txBody>
          <a:bodyPr wrap="square" rtlCol="0">
            <a:spAutoFit/>
          </a:bodyPr>
          <a:lstStyle/>
          <a:p>
            <a:r>
              <a:rPr lang="de-CH" sz="2200" dirty="0" smtClean="0"/>
              <a:t>Impulse der «Kompetenzorientierung» des Lehrplans 21 aufnehmen und die Beurteilungskultur weiterentwickeln. </a:t>
            </a:r>
          </a:p>
        </p:txBody>
      </p:sp>
      <p:sp>
        <p:nvSpPr>
          <p:cNvPr id="8" name="Textfeld 7"/>
          <p:cNvSpPr txBox="1"/>
          <p:nvPr>
            <p:custDataLst>
              <p:tags r:id="rId4"/>
            </p:custDataLst>
          </p:nvPr>
        </p:nvSpPr>
        <p:spPr>
          <a:xfrm>
            <a:off x="251520" y="2398236"/>
            <a:ext cx="8640960" cy="3139321"/>
          </a:xfrm>
          <a:prstGeom prst="rect">
            <a:avLst/>
          </a:prstGeom>
          <a:solidFill>
            <a:schemeClr val="accent1">
              <a:lumMod val="20000"/>
              <a:lumOff val="80000"/>
            </a:schemeClr>
          </a:solidFill>
        </p:spPr>
        <p:txBody>
          <a:bodyPr wrap="square" rtlCol="0">
            <a:spAutoFit/>
          </a:bodyPr>
          <a:lstStyle/>
          <a:p>
            <a:pPr marL="342900" indent="-342900">
              <a:buFont typeface="Wingdings" panose="05000000000000000000" pitchFamily="2" charset="2"/>
              <a:buChar char="§"/>
            </a:pPr>
            <a:r>
              <a:rPr lang="de-CH" sz="2200" b="1" dirty="0" smtClean="0"/>
              <a:t>Lernstanderfassungen</a:t>
            </a:r>
            <a:r>
              <a:rPr lang="de-CH" sz="2200" dirty="0" smtClean="0"/>
              <a:t/>
            </a:r>
            <a:br>
              <a:rPr lang="de-CH" sz="2200" dirty="0" smtClean="0"/>
            </a:br>
            <a:r>
              <a:rPr lang="de-CH" sz="2200" dirty="0" smtClean="0"/>
              <a:t>Vor dem Einstieg in einen Themenbereich finden vermehrt</a:t>
            </a:r>
            <a:br>
              <a:rPr lang="de-CH" sz="2200" dirty="0" smtClean="0"/>
            </a:br>
            <a:r>
              <a:rPr lang="de-CH" sz="2200" dirty="0" err="1" smtClean="0"/>
              <a:t>Lernstandserhebungen</a:t>
            </a:r>
            <a:r>
              <a:rPr lang="de-CH" sz="2200" dirty="0" smtClean="0"/>
              <a:t> statt.</a:t>
            </a:r>
          </a:p>
          <a:p>
            <a:pPr marL="342900" indent="-342900">
              <a:buFont typeface="Wingdings" panose="05000000000000000000" pitchFamily="2" charset="2"/>
              <a:buChar char="§"/>
            </a:pPr>
            <a:r>
              <a:rPr lang="de-CH" sz="2200" b="1" dirty="0" smtClean="0"/>
              <a:t>Formative Rückmeldungen </a:t>
            </a:r>
            <a:br>
              <a:rPr lang="de-CH" sz="2200" b="1" dirty="0" smtClean="0"/>
            </a:br>
            <a:r>
              <a:rPr lang="de-CH" sz="2200" dirty="0"/>
              <a:t>F</a:t>
            </a:r>
            <a:r>
              <a:rPr lang="de-CH" sz="2200" dirty="0" smtClean="0"/>
              <a:t>ormative Rückmeldungen gewinnen an Bedeutung und werden gezielt in die Unterrichtseinheiten aufgenommen.</a:t>
            </a:r>
          </a:p>
          <a:p>
            <a:pPr marL="342900" indent="-342900">
              <a:buFont typeface="Wingdings" panose="05000000000000000000" pitchFamily="2" charset="2"/>
              <a:buChar char="§"/>
            </a:pPr>
            <a:r>
              <a:rPr lang="de-CH" sz="2200" b="1" dirty="0" err="1" smtClean="0"/>
              <a:t>Summative</a:t>
            </a:r>
            <a:r>
              <a:rPr lang="de-CH" sz="2200" b="1" dirty="0" smtClean="0"/>
              <a:t> Beurteilungen</a:t>
            </a:r>
            <a:br>
              <a:rPr lang="de-CH" sz="2200" b="1" dirty="0" smtClean="0"/>
            </a:br>
            <a:r>
              <a:rPr lang="de-CH" sz="2200" dirty="0" smtClean="0"/>
              <a:t>Bei </a:t>
            </a:r>
            <a:r>
              <a:rPr lang="de-CH" sz="2200" dirty="0"/>
              <a:t>der Prüfung und Bewertung von </a:t>
            </a:r>
            <a:r>
              <a:rPr lang="de-CH" sz="2200" dirty="0" smtClean="0"/>
              <a:t>Leistungen </a:t>
            </a:r>
            <a:r>
              <a:rPr lang="de-CH" sz="2200" dirty="0"/>
              <a:t>der Lernenden soll nicht nur das Endprodukt beurteilt </a:t>
            </a:r>
            <a:r>
              <a:rPr lang="de-CH" sz="2200" dirty="0" smtClean="0"/>
              <a:t>werden. </a:t>
            </a:r>
          </a:p>
        </p:txBody>
      </p:sp>
    </p:spTree>
    <p:extLst>
      <p:ext uri="{BB962C8B-B14F-4D97-AF65-F5344CB8AC3E}">
        <p14:creationId xmlns:p14="http://schemas.microsoft.com/office/powerpoint/2010/main" val="29911878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Beurteilen </a:t>
            </a:r>
            <a:r>
              <a:rPr lang="de-CH" dirty="0" smtClean="0"/>
              <a:t>(3) - Beispiel </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24</a:t>
            </a:fld>
            <a:endParaRPr lang="de-CH" dirty="0"/>
          </a:p>
        </p:txBody>
      </p:sp>
      <p:sp>
        <p:nvSpPr>
          <p:cNvPr id="6" name="Textplatzhalter 5"/>
          <p:cNvSpPr>
            <a:spLocks noGrp="1"/>
          </p:cNvSpPr>
          <p:nvPr>
            <p:ph type="body" sz="quarter" idx="14"/>
          </p:nvPr>
        </p:nvSpPr>
        <p:spPr/>
        <p:txBody>
          <a:bodyPr/>
          <a:lstStyle/>
          <a:p>
            <a:endParaRPr lang="de-CH" dirty="0"/>
          </a:p>
        </p:txBody>
      </p:sp>
      <p:sp>
        <p:nvSpPr>
          <p:cNvPr id="9" name="Pfeil nach rechts 8"/>
          <p:cNvSpPr/>
          <p:nvPr/>
        </p:nvSpPr>
        <p:spPr>
          <a:xfrm>
            <a:off x="287264" y="5241877"/>
            <a:ext cx="7155339" cy="70659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0" name="Textfeld 9"/>
          <p:cNvSpPr txBox="1"/>
          <p:nvPr>
            <p:custDataLst>
              <p:tags r:id="rId3"/>
            </p:custDataLst>
          </p:nvPr>
        </p:nvSpPr>
        <p:spPr>
          <a:xfrm>
            <a:off x="2918353" y="5375589"/>
            <a:ext cx="2668161" cy="430887"/>
          </a:xfrm>
          <a:prstGeom prst="rect">
            <a:avLst/>
          </a:prstGeom>
          <a:noFill/>
        </p:spPr>
        <p:txBody>
          <a:bodyPr wrap="square" rtlCol="0">
            <a:spAutoFit/>
          </a:bodyPr>
          <a:lstStyle/>
          <a:p>
            <a:r>
              <a:rPr lang="de-CH" sz="2200" b="1" dirty="0" smtClean="0"/>
              <a:t>Unterrichtseinheit</a:t>
            </a:r>
            <a:endParaRPr lang="de-CH" sz="2200" b="1" dirty="0"/>
          </a:p>
        </p:txBody>
      </p:sp>
      <p:sp>
        <p:nvSpPr>
          <p:cNvPr id="11" name="Pfeil nach oben 10"/>
          <p:cNvSpPr/>
          <p:nvPr>
            <p:custDataLst>
              <p:tags r:id="rId4"/>
            </p:custDataLst>
          </p:nvPr>
        </p:nvSpPr>
        <p:spPr>
          <a:xfrm>
            <a:off x="287263" y="2728543"/>
            <a:ext cx="651901" cy="2500657"/>
          </a:xfrm>
          <a:prstGeom prst="upArrow">
            <a:avLst/>
          </a:prstGeom>
          <a:solidFill>
            <a:schemeClr val="accent6">
              <a:lumMod val="40000"/>
              <a:lumOff val="60000"/>
              <a:alpha val="27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de-CH" b="1" dirty="0" err="1" smtClean="0">
                <a:solidFill>
                  <a:schemeClr val="tx1"/>
                </a:solidFill>
              </a:rPr>
              <a:t>Lernstandserfassung</a:t>
            </a:r>
            <a:endParaRPr lang="de-CH" b="1" dirty="0">
              <a:solidFill>
                <a:schemeClr val="tx1"/>
              </a:solidFill>
            </a:endParaRPr>
          </a:p>
        </p:txBody>
      </p:sp>
      <p:sp>
        <p:nvSpPr>
          <p:cNvPr id="13" name="Pfeil nach oben 12"/>
          <p:cNvSpPr/>
          <p:nvPr>
            <p:custDataLst>
              <p:tags r:id="rId5"/>
            </p:custDataLst>
          </p:nvPr>
        </p:nvSpPr>
        <p:spPr>
          <a:xfrm>
            <a:off x="2550521" y="2721597"/>
            <a:ext cx="653327" cy="2520280"/>
          </a:xfrm>
          <a:prstGeom prst="upArrow">
            <a:avLst/>
          </a:prstGeom>
          <a:solidFill>
            <a:srgbClr val="70B56B">
              <a:alpha val="42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de-CH" b="1" dirty="0" err="1" smtClean="0">
                <a:solidFill>
                  <a:schemeClr val="tx1"/>
                </a:solidFill>
              </a:rPr>
              <a:t>Summative</a:t>
            </a:r>
            <a:r>
              <a:rPr lang="de-CH" dirty="0" smtClean="0">
                <a:solidFill>
                  <a:schemeClr val="tx1"/>
                </a:solidFill>
              </a:rPr>
              <a:t> </a:t>
            </a:r>
            <a:r>
              <a:rPr lang="de-CH" b="1" dirty="0" smtClean="0">
                <a:solidFill>
                  <a:schemeClr val="tx1"/>
                </a:solidFill>
              </a:rPr>
              <a:t>Beurteilung</a:t>
            </a:r>
            <a:endParaRPr lang="de-CH" b="1" dirty="0">
              <a:solidFill>
                <a:schemeClr val="tx1"/>
              </a:solidFill>
            </a:endParaRPr>
          </a:p>
        </p:txBody>
      </p:sp>
      <p:sp>
        <p:nvSpPr>
          <p:cNvPr id="14" name="Pfeil nach oben 13"/>
          <p:cNvSpPr/>
          <p:nvPr>
            <p:custDataLst>
              <p:tags r:id="rId6"/>
            </p:custDataLst>
          </p:nvPr>
        </p:nvSpPr>
        <p:spPr>
          <a:xfrm>
            <a:off x="5292080" y="2726616"/>
            <a:ext cx="635521" cy="2500657"/>
          </a:xfrm>
          <a:prstGeom prst="upArrow">
            <a:avLst/>
          </a:prstGeom>
          <a:solidFill>
            <a:srgbClr val="70B56B">
              <a:alpha val="42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de-CH" b="1" dirty="0" err="1" smtClean="0">
                <a:solidFill>
                  <a:schemeClr val="tx1"/>
                </a:solidFill>
              </a:rPr>
              <a:t>Summative</a:t>
            </a:r>
            <a:r>
              <a:rPr lang="de-CH" dirty="0" smtClean="0">
                <a:solidFill>
                  <a:schemeClr val="tx1"/>
                </a:solidFill>
              </a:rPr>
              <a:t> </a:t>
            </a:r>
            <a:r>
              <a:rPr lang="de-CH" b="1" dirty="0" smtClean="0">
                <a:solidFill>
                  <a:schemeClr val="tx1"/>
                </a:solidFill>
              </a:rPr>
              <a:t>Beurteilung</a:t>
            </a:r>
            <a:endParaRPr lang="de-CH" b="1" dirty="0">
              <a:solidFill>
                <a:schemeClr val="tx1"/>
              </a:solidFill>
            </a:endParaRPr>
          </a:p>
        </p:txBody>
      </p:sp>
      <p:sp>
        <p:nvSpPr>
          <p:cNvPr id="15" name="Pfeil nach oben 14"/>
          <p:cNvSpPr/>
          <p:nvPr>
            <p:custDataLst>
              <p:tags r:id="rId7"/>
            </p:custDataLst>
          </p:nvPr>
        </p:nvSpPr>
        <p:spPr>
          <a:xfrm>
            <a:off x="6724951" y="2705255"/>
            <a:ext cx="717652" cy="2500657"/>
          </a:xfrm>
          <a:prstGeom prst="upArrow">
            <a:avLst/>
          </a:prstGeom>
          <a:solidFill>
            <a:srgbClr val="70B56B">
              <a:alpha val="42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de-CH" b="1" dirty="0" err="1" smtClean="0">
                <a:solidFill>
                  <a:schemeClr val="tx1"/>
                </a:solidFill>
              </a:rPr>
              <a:t>Summative</a:t>
            </a:r>
            <a:r>
              <a:rPr lang="de-CH" dirty="0" smtClean="0">
                <a:solidFill>
                  <a:schemeClr val="tx1"/>
                </a:solidFill>
              </a:rPr>
              <a:t> </a:t>
            </a:r>
            <a:r>
              <a:rPr lang="de-CH" b="1" dirty="0" smtClean="0">
                <a:solidFill>
                  <a:schemeClr val="tx1"/>
                </a:solidFill>
              </a:rPr>
              <a:t>Beurteilung</a:t>
            </a:r>
            <a:endParaRPr lang="de-CH" b="1" dirty="0">
              <a:solidFill>
                <a:schemeClr val="tx1"/>
              </a:solidFill>
            </a:endParaRPr>
          </a:p>
        </p:txBody>
      </p:sp>
      <p:sp>
        <p:nvSpPr>
          <p:cNvPr id="16" name="Pfeil nach oben 15"/>
          <p:cNvSpPr/>
          <p:nvPr>
            <p:custDataLst>
              <p:tags r:id="rId8"/>
            </p:custDataLst>
          </p:nvPr>
        </p:nvSpPr>
        <p:spPr>
          <a:xfrm>
            <a:off x="1399266" y="2724217"/>
            <a:ext cx="609010" cy="2500657"/>
          </a:xfrm>
          <a:prstGeom prst="upArrow">
            <a:avLst/>
          </a:prstGeom>
          <a:solidFill>
            <a:srgbClr val="00B0F0">
              <a:alpha val="42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de-CH" b="1" dirty="0" smtClean="0">
                <a:solidFill>
                  <a:schemeClr val="tx1"/>
                </a:solidFill>
              </a:rPr>
              <a:t>Formative</a:t>
            </a:r>
            <a:r>
              <a:rPr lang="de-CH" dirty="0" smtClean="0">
                <a:solidFill>
                  <a:schemeClr val="tx1"/>
                </a:solidFill>
              </a:rPr>
              <a:t> </a:t>
            </a:r>
            <a:r>
              <a:rPr lang="de-CH" b="1" dirty="0" smtClean="0">
                <a:solidFill>
                  <a:schemeClr val="tx1"/>
                </a:solidFill>
              </a:rPr>
              <a:t>Beurteilung</a:t>
            </a:r>
            <a:endParaRPr lang="de-CH" b="1" dirty="0">
              <a:solidFill>
                <a:schemeClr val="tx1"/>
              </a:solidFill>
            </a:endParaRPr>
          </a:p>
        </p:txBody>
      </p:sp>
      <p:sp>
        <p:nvSpPr>
          <p:cNvPr id="17" name="Pfeil nach oben 16"/>
          <p:cNvSpPr/>
          <p:nvPr>
            <p:custDataLst>
              <p:tags r:id="rId9"/>
            </p:custDataLst>
          </p:nvPr>
        </p:nvSpPr>
        <p:spPr>
          <a:xfrm>
            <a:off x="4200951" y="2725728"/>
            <a:ext cx="671495" cy="2500657"/>
          </a:xfrm>
          <a:prstGeom prst="upArrow">
            <a:avLst/>
          </a:prstGeom>
          <a:solidFill>
            <a:srgbClr val="00B0F0">
              <a:alpha val="42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de-CH" b="1" dirty="0" smtClean="0">
                <a:solidFill>
                  <a:schemeClr val="tx1"/>
                </a:solidFill>
              </a:rPr>
              <a:t>Formative</a:t>
            </a:r>
            <a:r>
              <a:rPr lang="de-CH" dirty="0" smtClean="0">
                <a:solidFill>
                  <a:schemeClr val="tx1"/>
                </a:solidFill>
              </a:rPr>
              <a:t> </a:t>
            </a:r>
            <a:r>
              <a:rPr lang="de-CH" b="1" dirty="0" smtClean="0">
                <a:solidFill>
                  <a:schemeClr val="tx1"/>
                </a:solidFill>
              </a:rPr>
              <a:t>Beurteilung</a:t>
            </a:r>
            <a:endParaRPr lang="de-CH" b="1" dirty="0">
              <a:solidFill>
                <a:schemeClr val="tx1"/>
              </a:solidFill>
            </a:endParaRPr>
          </a:p>
        </p:txBody>
      </p:sp>
      <p:sp>
        <p:nvSpPr>
          <p:cNvPr id="18" name="Pfeil nach oben 17"/>
          <p:cNvSpPr/>
          <p:nvPr>
            <p:custDataLst>
              <p:tags r:id="rId10"/>
            </p:custDataLst>
          </p:nvPr>
        </p:nvSpPr>
        <p:spPr>
          <a:xfrm>
            <a:off x="6000889" y="2718319"/>
            <a:ext cx="684873" cy="2500657"/>
          </a:xfrm>
          <a:prstGeom prst="upArrow">
            <a:avLst/>
          </a:prstGeom>
          <a:solidFill>
            <a:srgbClr val="00B0F0">
              <a:alpha val="42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de-CH" b="1" dirty="0" smtClean="0">
                <a:solidFill>
                  <a:schemeClr val="tx1"/>
                </a:solidFill>
              </a:rPr>
              <a:t>Formative</a:t>
            </a:r>
            <a:r>
              <a:rPr lang="de-CH" dirty="0" smtClean="0">
                <a:solidFill>
                  <a:schemeClr val="tx1"/>
                </a:solidFill>
              </a:rPr>
              <a:t> </a:t>
            </a:r>
            <a:r>
              <a:rPr lang="de-CH" b="1" dirty="0" smtClean="0">
                <a:solidFill>
                  <a:schemeClr val="tx1"/>
                </a:solidFill>
              </a:rPr>
              <a:t>Beurteilung</a:t>
            </a:r>
            <a:endParaRPr lang="de-CH" b="1" dirty="0">
              <a:solidFill>
                <a:schemeClr val="tx1"/>
              </a:solidFill>
            </a:endParaRPr>
          </a:p>
        </p:txBody>
      </p:sp>
      <p:sp>
        <p:nvSpPr>
          <p:cNvPr id="21" name="Textfeld 20"/>
          <p:cNvSpPr txBox="1"/>
          <p:nvPr>
            <p:custDataLst>
              <p:tags r:id="rId11"/>
            </p:custDataLst>
          </p:nvPr>
        </p:nvSpPr>
        <p:spPr>
          <a:xfrm rot="19045377">
            <a:off x="2438458" y="1630947"/>
            <a:ext cx="2076735" cy="353943"/>
          </a:xfrm>
          <a:prstGeom prst="rect">
            <a:avLst/>
          </a:prstGeom>
          <a:solidFill>
            <a:srgbClr val="92D050"/>
          </a:solidFill>
        </p:spPr>
        <p:txBody>
          <a:bodyPr wrap="square" rtlCol="0">
            <a:spAutoFit/>
          </a:bodyPr>
          <a:lstStyle/>
          <a:p>
            <a:pPr algn="ctr"/>
            <a:r>
              <a:rPr lang="de-CH" sz="1700" dirty="0" smtClean="0"/>
              <a:t>z.B. </a:t>
            </a:r>
            <a:r>
              <a:rPr lang="de-CH" sz="1700" dirty="0" err="1" smtClean="0"/>
              <a:t>mündl</a:t>
            </a:r>
            <a:r>
              <a:rPr lang="de-CH" sz="1700" dirty="0" smtClean="0"/>
              <a:t>. Prüfung</a:t>
            </a:r>
            <a:endParaRPr lang="de-CH" sz="1700" dirty="0"/>
          </a:p>
        </p:txBody>
      </p:sp>
      <p:sp>
        <p:nvSpPr>
          <p:cNvPr id="23" name="Textfeld 22"/>
          <p:cNvSpPr txBox="1"/>
          <p:nvPr>
            <p:custDataLst>
              <p:tags r:id="rId12"/>
            </p:custDataLst>
          </p:nvPr>
        </p:nvSpPr>
        <p:spPr>
          <a:xfrm rot="19045377">
            <a:off x="5258939" y="1630947"/>
            <a:ext cx="2076735" cy="353943"/>
          </a:xfrm>
          <a:prstGeom prst="rect">
            <a:avLst/>
          </a:prstGeom>
          <a:solidFill>
            <a:srgbClr val="92D050"/>
          </a:solidFill>
        </p:spPr>
        <p:txBody>
          <a:bodyPr wrap="square" rtlCol="0">
            <a:spAutoFit/>
          </a:bodyPr>
          <a:lstStyle/>
          <a:p>
            <a:pPr algn="ctr"/>
            <a:r>
              <a:rPr lang="de-CH" sz="1600" dirty="0" smtClean="0"/>
              <a:t>z.B. </a:t>
            </a:r>
            <a:r>
              <a:rPr lang="de-CH" sz="1700" dirty="0" smtClean="0"/>
              <a:t>Präsentation</a:t>
            </a:r>
            <a:endParaRPr lang="de-CH" sz="1700" dirty="0"/>
          </a:p>
        </p:txBody>
      </p:sp>
      <p:sp>
        <p:nvSpPr>
          <p:cNvPr id="24" name="Textfeld 23"/>
          <p:cNvSpPr txBox="1"/>
          <p:nvPr>
            <p:custDataLst>
              <p:tags r:id="rId13"/>
            </p:custDataLst>
          </p:nvPr>
        </p:nvSpPr>
        <p:spPr>
          <a:xfrm rot="19045377">
            <a:off x="6763022" y="1630947"/>
            <a:ext cx="2076735" cy="353943"/>
          </a:xfrm>
          <a:prstGeom prst="rect">
            <a:avLst/>
          </a:prstGeom>
          <a:solidFill>
            <a:srgbClr val="92D050"/>
          </a:solidFill>
        </p:spPr>
        <p:txBody>
          <a:bodyPr wrap="square" rtlCol="0">
            <a:spAutoFit/>
          </a:bodyPr>
          <a:lstStyle/>
          <a:p>
            <a:pPr algn="ctr"/>
            <a:r>
              <a:rPr lang="de-CH" sz="1700" dirty="0" smtClean="0"/>
              <a:t>Prüfung</a:t>
            </a:r>
            <a:endParaRPr lang="de-CH" sz="1700" dirty="0"/>
          </a:p>
        </p:txBody>
      </p:sp>
      <p:sp>
        <p:nvSpPr>
          <p:cNvPr id="25" name="Textfeld 24"/>
          <p:cNvSpPr txBox="1"/>
          <p:nvPr>
            <p:custDataLst>
              <p:tags r:id="rId14"/>
            </p:custDataLst>
          </p:nvPr>
        </p:nvSpPr>
        <p:spPr>
          <a:xfrm rot="19045377">
            <a:off x="1203035" y="1374773"/>
            <a:ext cx="2076735" cy="615553"/>
          </a:xfrm>
          <a:prstGeom prst="rect">
            <a:avLst/>
          </a:prstGeom>
          <a:solidFill>
            <a:srgbClr val="CCECFF"/>
          </a:solidFill>
        </p:spPr>
        <p:txBody>
          <a:bodyPr wrap="square" rtlCol="0">
            <a:spAutoFit/>
          </a:bodyPr>
          <a:lstStyle/>
          <a:p>
            <a:pPr algn="ctr"/>
            <a:r>
              <a:rPr lang="de-CH" sz="1700" dirty="0" smtClean="0"/>
              <a:t>Rückmeldung  zum Lerntagebuch </a:t>
            </a:r>
            <a:endParaRPr lang="de-CH" sz="1700" dirty="0"/>
          </a:p>
        </p:txBody>
      </p:sp>
      <p:sp>
        <p:nvSpPr>
          <p:cNvPr id="26" name="Textfeld 25"/>
          <p:cNvSpPr txBox="1"/>
          <p:nvPr>
            <p:custDataLst>
              <p:tags r:id="rId15"/>
            </p:custDataLst>
          </p:nvPr>
        </p:nvSpPr>
        <p:spPr>
          <a:xfrm rot="19045377">
            <a:off x="4122560" y="1630947"/>
            <a:ext cx="2076735" cy="353943"/>
          </a:xfrm>
          <a:prstGeom prst="rect">
            <a:avLst/>
          </a:prstGeom>
          <a:solidFill>
            <a:srgbClr val="CCECFF"/>
          </a:solidFill>
        </p:spPr>
        <p:txBody>
          <a:bodyPr wrap="square" rtlCol="0">
            <a:spAutoFit/>
          </a:bodyPr>
          <a:lstStyle/>
          <a:p>
            <a:pPr algn="ctr"/>
            <a:r>
              <a:rPr lang="de-CH" sz="1700" dirty="0" smtClean="0"/>
              <a:t>Fehleranalyse</a:t>
            </a:r>
            <a:endParaRPr lang="de-CH" sz="1700" dirty="0"/>
          </a:p>
        </p:txBody>
      </p:sp>
      <p:sp>
        <p:nvSpPr>
          <p:cNvPr id="27" name="Textfeld 26"/>
          <p:cNvSpPr txBox="1"/>
          <p:nvPr>
            <p:custDataLst>
              <p:tags r:id="rId16"/>
            </p:custDataLst>
          </p:nvPr>
        </p:nvSpPr>
        <p:spPr>
          <a:xfrm rot="19045377">
            <a:off x="6040992" y="1630947"/>
            <a:ext cx="2076735" cy="353943"/>
          </a:xfrm>
          <a:prstGeom prst="rect">
            <a:avLst/>
          </a:prstGeom>
          <a:solidFill>
            <a:srgbClr val="CCECFF"/>
          </a:solidFill>
        </p:spPr>
        <p:txBody>
          <a:bodyPr wrap="square" rtlCol="0">
            <a:spAutoFit/>
          </a:bodyPr>
          <a:lstStyle/>
          <a:p>
            <a:pPr algn="ctr"/>
            <a:r>
              <a:rPr lang="de-CH" sz="1700" dirty="0" smtClean="0"/>
              <a:t>Reflexion</a:t>
            </a:r>
            <a:endParaRPr lang="de-CH" sz="1700" dirty="0"/>
          </a:p>
        </p:txBody>
      </p:sp>
    </p:spTree>
    <p:extLst>
      <p:ext uri="{BB962C8B-B14F-4D97-AF65-F5344CB8AC3E}">
        <p14:creationId xmlns:p14="http://schemas.microsoft.com/office/powerpoint/2010/main" val="40649112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26"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0" y="1"/>
            <a:ext cx="7680960" cy="749230"/>
          </a:xfrm>
        </p:spPr>
        <p:txBody>
          <a:bodyPr/>
          <a:lstStyle/>
          <a:p>
            <a:r>
              <a:rPr lang="de-CH" dirty="0" smtClean="0"/>
              <a:t>Beurteilung (4) - Beispiele von Beurteilungsanlässen  </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25</a:t>
            </a:fld>
            <a:endParaRPr lang="de-CH" dirty="0"/>
          </a:p>
        </p:txBody>
      </p:sp>
      <p:sp>
        <p:nvSpPr>
          <p:cNvPr id="7" name="Abgerundetes Rechteck 6"/>
          <p:cNvSpPr/>
          <p:nvPr>
            <p:custDataLst>
              <p:tags r:id="rId3"/>
            </p:custDataLst>
          </p:nvPr>
        </p:nvSpPr>
        <p:spPr>
          <a:xfrm>
            <a:off x="395536" y="1070434"/>
            <a:ext cx="2525600" cy="668705"/>
          </a:xfrm>
          <a:prstGeom prst="roundRect">
            <a:avLst/>
          </a:prstGeom>
          <a:solidFill>
            <a:srgbClr val="CCECFF">
              <a:alpha val="51000"/>
            </a:srgb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de-CH" sz="2100" dirty="0" smtClean="0"/>
              <a:t>formativ</a:t>
            </a:r>
          </a:p>
          <a:p>
            <a:pPr algn="ctr"/>
            <a:r>
              <a:rPr lang="de-CH" sz="2100" b="1" dirty="0" smtClean="0"/>
              <a:t>Lernprozess</a:t>
            </a:r>
            <a:endParaRPr lang="de-CH" sz="2100" b="1" dirty="0"/>
          </a:p>
        </p:txBody>
      </p:sp>
      <p:sp>
        <p:nvSpPr>
          <p:cNvPr id="8" name="Abgerundetes Rechteck 7"/>
          <p:cNvSpPr/>
          <p:nvPr>
            <p:custDataLst>
              <p:tags r:id="rId4"/>
            </p:custDataLst>
          </p:nvPr>
        </p:nvSpPr>
        <p:spPr>
          <a:xfrm>
            <a:off x="3222742" y="1052736"/>
            <a:ext cx="2569948" cy="686403"/>
          </a:xfrm>
          <a:prstGeom prst="roundRect">
            <a:avLst/>
          </a:prstGeom>
          <a:solidFill>
            <a:srgbClr val="33CC33">
              <a:alpha val="22745"/>
            </a:srgb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de-CH" sz="2100" dirty="0" smtClean="0"/>
              <a:t>summativ</a:t>
            </a:r>
          </a:p>
          <a:p>
            <a:pPr algn="ctr"/>
            <a:r>
              <a:rPr lang="de-CH" sz="2100" b="1" dirty="0" smtClean="0"/>
              <a:t>  Lernprodukte</a:t>
            </a:r>
            <a:endParaRPr lang="de-CH" sz="2100" b="1" dirty="0"/>
          </a:p>
        </p:txBody>
      </p:sp>
      <p:sp>
        <p:nvSpPr>
          <p:cNvPr id="9" name="Rechteck 8"/>
          <p:cNvSpPr/>
          <p:nvPr>
            <p:custDataLst>
              <p:tags r:id="rId5"/>
            </p:custDataLst>
          </p:nvPr>
        </p:nvSpPr>
        <p:spPr>
          <a:xfrm>
            <a:off x="6013414" y="1916832"/>
            <a:ext cx="2592288" cy="2940013"/>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endParaRPr lang="de-CH" sz="1600" dirty="0" smtClean="0"/>
          </a:p>
          <a:p>
            <a:pPr marL="285750" indent="-285750">
              <a:buFontTx/>
              <a:buChar char="-"/>
            </a:pPr>
            <a:r>
              <a:rPr lang="de-CH" sz="1900" dirty="0" smtClean="0"/>
              <a:t>Test, schriftliche Prüfung </a:t>
            </a:r>
          </a:p>
          <a:p>
            <a:pPr marL="285750" indent="-285750">
              <a:buFontTx/>
              <a:buChar char="-"/>
            </a:pPr>
            <a:r>
              <a:rPr lang="de-CH" sz="1900" dirty="0" smtClean="0"/>
              <a:t>Lernzielkontrolle</a:t>
            </a:r>
          </a:p>
          <a:p>
            <a:pPr marL="285750" indent="-285750">
              <a:buFontTx/>
              <a:buChar char="-"/>
            </a:pPr>
            <a:r>
              <a:rPr lang="de-CH" sz="1900" dirty="0" smtClean="0"/>
              <a:t>Mündliche Prüfung</a:t>
            </a:r>
          </a:p>
          <a:p>
            <a:pPr marL="285750" indent="-285750">
              <a:buFontTx/>
              <a:buChar char="-"/>
            </a:pPr>
            <a:r>
              <a:rPr lang="de-CH" sz="1900" dirty="0" smtClean="0"/>
              <a:t>…</a:t>
            </a:r>
            <a:endParaRPr lang="de-CH" sz="1900" dirty="0"/>
          </a:p>
        </p:txBody>
      </p:sp>
      <p:sp>
        <p:nvSpPr>
          <p:cNvPr id="10" name="Rechteck 9"/>
          <p:cNvSpPr/>
          <p:nvPr>
            <p:custDataLst>
              <p:tags r:id="rId6"/>
            </p:custDataLst>
          </p:nvPr>
        </p:nvSpPr>
        <p:spPr>
          <a:xfrm>
            <a:off x="3200401" y="1916832"/>
            <a:ext cx="2592288" cy="2963388"/>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endParaRPr lang="de-CH" sz="1600" dirty="0" smtClean="0"/>
          </a:p>
          <a:p>
            <a:pPr marL="285750" indent="-285750">
              <a:buFontTx/>
              <a:buChar char="-"/>
            </a:pPr>
            <a:r>
              <a:rPr lang="de-CH" sz="1900" dirty="0" smtClean="0"/>
              <a:t>Projekte</a:t>
            </a:r>
          </a:p>
          <a:p>
            <a:pPr marL="285750" indent="-285750">
              <a:buFontTx/>
              <a:buChar char="-"/>
            </a:pPr>
            <a:r>
              <a:rPr lang="de-CH" sz="1900" dirty="0" smtClean="0"/>
              <a:t>Präsentationen</a:t>
            </a:r>
          </a:p>
          <a:p>
            <a:pPr marL="285750" indent="-285750">
              <a:buFontTx/>
              <a:buChar char="-"/>
            </a:pPr>
            <a:r>
              <a:rPr lang="de-CH" sz="1900" dirty="0" smtClean="0"/>
              <a:t>Sammlung, Dokumentation zu einem Thema</a:t>
            </a:r>
            <a:endParaRPr lang="de-CH" sz="1900" dirty="0"/>
          </a:p>
          <a:p>
            <a:pPr marL="285750" indent="-285750">
              <a:buFontTx/>
              <a:buChar char="-"/>
            </a:pPr>
            <a:r>
              <a:rPr lang="de-CH" sz="1900" dirty="0" smtClean="0"/>
              <a:t>Forscherfrage</a:t>
            </a:r>
          </a:p>
          <a:p>
            <a:pPr marL="285750" indent="-285750">
              <a:buFontTx/>
              <a:buChar char="-"/>
            </a:pPr>
            <a:r>
              <a:rPr lang="de-CH" sz="1900" dirty="0" smtClean="0"/>
              <a:t>Bau eines Modells</a:t>
            </a:r>
          </a:p>
          <a:p>
            <a:pPr marL="285750" indent="-285750">
              <a:buFontTx/>
              <a:buChar char="-"/>
            </a:pPr>
            <a:r>
              <a:rPr lang="de-CH" sz="1900" dirty="0" smtClean="0"/>
              <a:t>…</a:t>
            </a:r>
            <a:endParaRPr lang="de-CH" sz="1900" dirty="0"/>
          </a:p>
        </p:txBody>
      </p:sp>
      <p:sp>
        <p:nvSpPr>
          <p:cNvPr id="11" name="Rechteck 10"/>
          <p:cNvSpPr/>
          <p:nvPr>
            <p:custDataLst>
              <p:tags r:id="rId7"/>
            </p:custDataLst>
          </p:nvPr>
        </p:nvSpPr>
        <p:spPr>
          <a:xfrm>
            <a:off x="356348" y="1916832"/>
            <a:ext cx="2592288" cy="2963388"/>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endParaRPr lang="de-CH" sz="1600" dirty="0" smtClean="0"/>
          </a:p>
          <a:p>
            <a:pPr marL="285750" indent="-285750">
              <a:buFontTx/>
              <a:buChar char="-"/>
            </a:pPr>
            <a:r>
              <a:rPr lang="de-CH" sz="1900" dirty="0" smtClean="0"/>
              <a:t>Lernjournal, Lerntagebuch</a:t>
            </a:r>
          </a:p>
          <a:p>
            <a:pPr marL="285750" indent="-285750">
              <a:buFontTx/>
              <a:buChar char="-"/>
            </a:pPr>
            <a:r>
              <a:rPr lang="de-CH" sz="1900" dirty="0" smtClean="0"/>
              <a:t>Portfolio</a:t>
            </a:r>
          </a:p>
          <a:p>
            <a:pPr marL="285750" indent="-285750">
              <a:buFontTx/>
              <a:buChar char="-"/>
            </a:pPr>
            <a:r>
              <a:rPr lang="de-CH" sz="1900" dirty="0" smtClean="0"/>
              <a:t>Forscherheft</a:t>
            </a:r>
          </a:p>
          <a:p>
            <a:pPr marL="285750" indent="-285750">
              <a:buFontTx/>
              <a:buChar char="-"/>
            </a:pPr>
            <a:r>
              <a:rPr lang="de-CH" sz="1900" dirty="0" smtClean="0"/>
              <a:t>Systematische Beobachtung</a:t>
            </a:r>
          </a:p>
          <a:p>
            <a:pPr marL="285750" indent="-285750">
              <a:buFontTx/>
              <a:buChar char="-"/>
            </a:pPr>
            <a:r>
              <a:rPr lang="de-CH" sz="1900" dirty="0" smtClean="0"/>
              <a:t>Gespräche, Interview</a:t>
            </a:r>
          </a:p>
          <a:p>
            <a:pPr marL="285750" indent="-285750">
              <a:buFontTx/>
              <a:buChar char="-"/>
            </a:pPr>
            <a:r>
              <a:rPr lang="de-CH" sz="1900" dirty="0" smtClean="0"/>
              <a:t>…</a:t>
            </a:r>
            <a:endParaRPr lang="de-CH" sz="1900" dirty="0"/>
          </a:p>
        </p:txBody>
      </p:sp>
      <p:sp>
        <p:nvSpPr>
          <p:cNvPr id="12" name="Textfeld 11"/>
          <p:cNvSpPr txBox="1"/>
          <p:nvPr>
            <p:custDataLst>
              <p:tags r:id="rId8"/>
            </p:custDataLst>
          </p:nvPr>
        </p:nvSpPr>
        <p:spPr>
          <a:xfrm>
            <a:off x="356348" y="4916454"/>
            <a:ext cx="2592288" cy="369332"/>
          </a:xfrm>
          <a:prstGeom prst="rect">
            <a:avLst/>
          </a:prstGeom>
          <a:noFill/>
        </p:spPr>
        <p:txBody>
          <a:bodyPr wrap="square" rtlCol="0">
            <a:spAutoFit/>
          </a:bodyPr>
          <a:lstStyle/>
          <a:p>
            <a:r>
              <a:rPr lang="de-CH" sz="1600" dirty="0" smtClean="0"/>
              <a:t> </a:t>
            </a:r>
            <a:r>
              <a:rPr lang="de-CH" dirty="0" smtClean="0"/>
              <a:t>Individuell</a:t>
            </a:r>
          </a:p>
        </p:txBody>
      </p:sp>
      <p:sp>
        <p:nvSpPr>
          <p:cNvPr id="13" name="Textfeld 12"/>
          <p:cNvSpPr txBox="1"/>
          <p:nvPr>
            <p:custDataLst>
              <p:tags r:id="rId9"/>
            </p:custDataLst>
          </p:nvPr>
        </p:nvSpPr>
        <p:spPr>
          <a:xfrm>
            <a:off x="3196759" y="4916454"/>
            <a:ext cx="3077450" cy="369332"/>
          </a:xfrm>
          <a:prstGeom prst="rect">
            <a:avLst/>
          </a:prstGeom>
          <a:noFill/>
        </p:spPr>
        <p:txBody>
          <a:bodyPr wrap="square" rtlCol="0">
            <a:spAutoFit/>
          </a:bodyPr>
          <a:lstStyle/>
          <a:p>
            <a:pPr>
              <a:tabLst>
                <a:tab pos="174625" algn="l"/>
              </a:tabLst>
            </a:pPr>
            <a:r>
              <a:rPr lang="de-CH" dirty="0" smtClean="0"/>
              <a:t>Individuell / Kleingruppen</a:t>
            </a:r>
            <a:endParaRPr lang="de-CH" dirty="0"/>
          </a:p>
        </p:txBody>
      </p:sp>
      <p:sp>
        <p:nvSpPr>
          <p:cNvPr id="15" name="Abgerundetes Rechteck 14"/>
          <p:cNvSpPr/>
          <p:nvPr>
            <p:custDataLst>
              <p:tags r:id="rId10"/>
            </p:custDataLst>
          </p:nvPr>
        </p:nvSpPr>
        <p:spPr>
          <a:xfrm>
            <a:off x="6012160" y="1070434"/>
            <a:ext cx="2593542" cy="686403"/>
          </a:xfrm>
          <a:prstGeom prst="roundRect">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de-CH" sz="2100" dirty="0" smtClean="0"/>
              <a:t>summativ</a:t>
            </a:r>
          </a:p>
          <a:p>
            <a:pPr algn="ctr"/>
            <a:r>
              <a:rPr lang="de-CH" sz="2100" b="1" dirty="0" smtClean="0"/>
              <a:t>Lernkontrollen</a:t>
            </a:r>
            <a:endParaRPr lang="de-CH" sz="2100" b="1" dirty="0"/>
          </a:p>
        </p:txBody>
      </p:sp>
      <p:sp>
        <p:nvSpPr>
          <p:cNvPr id="3" name="Rechteck 2"/>
          <p:cNvSpPr/>
          <p:nvPr>
            <p:custDataLst>
              <p:tags r:id="rId11"/>
            </p:custDataLst>
          </p:nvPr>
        </p:nvSpPr>
        <p:spPr>
          <a:xfrm>
            <a:off x="332392" y="5561757"/>
            <a:ext cx="2588744" cy="307777"/>
          </a:xfrm>
          <a:prstGeom prst="rect">
            <a:avLst/>
          </a:prstGeom>
        </p:spPr>
        <p:txBody>
          <a:bodyPr wrap="square">
            <a:spAutoFit/>
          </a:bodyPr>
          <a:lstStyle/>
          <a:p>
            <a:r>
              <a:rPr lang="de-CH" sz="1400" dirty="0" smtClean="0">
                <a:solidFill>
                  <a:srgbClr val="000000"/>
                </a:solidFill>
              </a:rPr>
              <a:t>Quelle: Bernhard </a:t>
            </a:r>
            <a:r>
              <a:rPr lang="de-CH" sz="1400" dirty="0" err="1" smtClean="0">
                <a:solidFill>
                  <a:srgbClr val="000000"/>
                </a:solidFill>
              </a:rPr>
              <a:t>Dittli</a:t>
            </a:r>
            <a:r>
              <a:rPr lang="de-CH" sz="1400" dirty="0" smtClean="0">
                <a:solidFill>
                  <a:srgbClr val="000000"/>
                </a:solidFill>
              </a:rPr>
              <a:t>,</a:t>
            </a:r>
            <a:r>
              <a:rPr lang="de-CH" sz="1400" dirty="0">
                <a:solidFill>
                  <a:srgbClr val="000000"/>
                </a:solidFill>
              </a:rPr>
              <a:t> </a:t>
            </a:r>
            <a:r>
              <a:rPr lang="de-CH" sz="1400" dirty="0" smtClean="0">
                <a:solidFill>
                  <a:srgbClr val="000000"/>
                </a:solidFill>
              </a:rPr>
              <a:t>PHSZ</a:t>
            </a:r>
            <a:endParaRPr lang="de-CH" sz="1400" dirty="0">
              <a:solidFill>
                <a:srgbClr val="000000"/>
              </a:solidFill>
            </a:endParaRPr>
          </a:p>
        </p:txBody>
      </p:sp>
      <p:sp>
        <p:nvSpPr>
          <p:cNvPr id="16" name="Textfeld 15"/>
          <p:cNvSpPr txBox="1"/>
          <p:nvPr>
            <p:custDataLst>
              <p:tags r:id="rId12"/>
            </p:custDataLst>
          </p:nvPr>
        </p:nvSpPr>
        <p:spPr>
          <a:xfrm>
            <a:off x="5970821" y="4895856"/>
            <a:ext cx="2592288" cy="369332"/>
          </a:xfrm>
          <a:prstGeom prst="rect">
            <a:avLst/>
          </a:prstGeom>
          <a:noFill/>
        </p:spPr>
        <p:txBody>
          <a:bodyPr wrap="square" rtlCol="0">
            <a:spAutoFit/>
          </a:bodyPr>
          <a:lstStyle/>
          <a:p>
            <a:r>
              <a:rPr lang="de-CH" sz="1600" dirty="0" smtClean="0"/>
              <a:t> </a:t>
            </a:r>
            <a:r>
              <a:rPr lang="de-CH" dirty="0" smtClean="0"/>
              <a:t>Individuell</a:t>
            </a:r>
          </a:p>
        </p:txBody>
      </p:sp>
    </p:spTree>
    <p:extLst>
      <p:ext uri="{BB962C8B-B14F-4D97-AF65-F5344CB8AC3E}">
        <p14:creationId xmlns:p14="http://schemas.microsoft.com/office/powerpoint/2010/main" val="3450464805"/>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Wie werden die Lehrpersonen vorbereitet? </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26</a:t>
            </a:fld>
            <a:endParaRPr lang="de-CH" dirty="0"/>
          </a:p>
        </p:txBody>
      </p:sp>
      <p:sp>
        <p:nvSpPr>
          <p:cNvPr id="5" name="Textplatzhalter 4"/>
          <p:cNvSpPr>
            <a:spLocks noGrp="1"/>
          </p:cNvSpPr>
          <p:nvPr>
            <p:ph type="body" sz="quarter" idx="14"/>
          </p:nvPr>
        </p:nvSpPr>
        <p:spPr/>
        <p:txBody>
          <a:bodyPr/>
          <a:lstStyle/>
          <a:p>
            <a:endParaRPr lang="de-CH" dirty="0"/>
          </a:p>
        </p:txBody>
      </p:sp>
      <p:graphicFrame>
        <p:nvGraphicFramePr>
          <p:cNvPr id="3" name="Diagramm 2"/>
          <p:cNvGraphicFramePr/>
          <p:nvPr>
            <p:extLst>
              <p:ext uri="{D42A27DB-BD31-4B8C-83A1-F6EECF244321}">
                <p14:modId xmlns:p14="http://schemas.microsoft.com/office/powerpoint/2010/main" val="93480928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8248090"/>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Übersicht Weiterbildung</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27</a:t>
            </a:fld>
            <a:endParaRPr lang="de-CH" dirty="0"/>
          </a:p>
        </p:txBody>
      </p:sp>
      <p:sp>
        <p:nvSpPr>
          <p:cNvPr id="6" name="Textplatzhalter 5"/>
          <p:cNvSpPr>
            <a:spLocks noGrp="1"/>
          </p:cNvSpPr>
          <p:nvPr>
            <p:ph type="body" sz="quarter" idx="14"/>
          </p:nvPr>
        </p:nvSpPr>
        <p:spPr/>
        <p:txBody>
          <a:bodyPr/>
          <a:lstStyle/>
          <a:p>
            <a:endParaRPr lang="de-CH" dirty="0"/>
          </a:p>
        </p:txBody>
      </p:sp>
      <p:pic>
        <p:nvPicPr>
          <p:cNvPr id="3" name="Grafik 2"/>
          <p:cNvPicPr>
            <a:picLocks noChangeAspect="1"/>
          </p:cNvPicPr>
          <p:nvPr/>
        </p:nvPicPr>
        <p:blipFill>
          <a:blip r:embed="rId5"/>
          <a:stretch>
            <a:fillRect/>
          </a:stretch>
        </p:blipFill>
        <p:spPr>
          <a:xfrm>
            <a:off x="0" y="779318"/>
            <a:ext cx="9144000" cy="5164481"/>
          </a:xfrm>
          <a:prstGeom prst="rect">
            <a:avLst/>
          </a:prstGeom>
        </p:spPr>
      </p:pic>
    </p:spTree>
    <p:extLst>
      <p:ext uri="{BB962C8B-B14F-4D97-AF65-F5344CB8AC3E}">
        <p14:creationId xmlns:p14="http://schemas.microsoft.com/office/powerpoint/2010/main" val="993182205"/>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Inhalt</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3</a:t>
            </a:fld>
            <a:endParaRPr lang="de-CH" dirty="0"/>
          </a:p>
        </p:txBody>
      </p:sp>
      <p:sp>
        <p:nvSpPr>
          <p:cNvPr id="5" name="Textplatzhalter 4"/>
          <p:cNvSpPr>
            <a:spLocks noGrp="1"/>
          </p:cNvSpPr>
          <p:nvPr>
            <p:ph type="body" sz="quarter" idx="14"/>
          </p:nvPr>
        </p:nvSpPr>
        <p:spPr/>
        <p:txBody>
          <a:bodyPr/>
          <a:lstStyle/>
          <a:p>
            <a:endParaRPr lang="de-CH" dirty="0"/>
          </a:p>
        </p:txBody>
      </p:sp>
      <p:graphicFrame>
        <p:nvGraphicFramePr>
          <p:cNvPr id="3" name="Diagramm 2"/>
          <p:cNvGraphicFramePr/>
          <p:nvPr>
            <p:extLst>
              <p:ext uri="{D42A27DB-BD31-4B8C-83A1-F6EECF244321}">
                <p14:modId xmlns:p14="http://schemas.microsoft.com/office/powerpoint/2010/main" val="381310580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79534518"/>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Wozu ein neuer Lehrplan? </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4</a:t>
            </a:fld>
            <a:endParaRPr lang="de-CH" dirty="0"/>
          </a:p>
        </p:txBody>
      </p:sp>
      <p:sp>
        <p:nvSpPr>
          <p:cNvPr id="5" name="Textplatzhalter 4"/>
          <p:cNvSpPr>
            <a:spLocks noGrp="1"/>
          </p:cNvSpPr>
          <p:nvPr>
            <p:ph type="body" sz="quarter" idx="14"/>
          </p:nvPr>
        </p:nvSpPr>
        <p:spPr/>
        <p:txBody>
          <a:bodyPr/>
          <a:lstStyle/>
          <a:p>
            <a:endParaRPr lang="de-CH" dirty="0"/>
          </a:p>
        </p:txBody>
      </p:sp>
      <p:graphicFrame>
        <p:nvGraphicFramePr>
          <p:cNvPr id="3" name="Diagramm 2"/>
          <p:cNvGraphicFramePr/>
          <p:nvPr>
            <p:extLst>
              <p:ext uri="{D42A27DB-BD31-4B8C-83A1-F6EECF244321}">
                <p14:modId xmlns:p14="http://schemas.microsoft.com/office/powerpoint/2010/main" val="108022019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86791919"/>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Gesetzliche Grundlagen</a:t>
            </a:r>
            <a:endParaRPr lang="de-CH" dirty="0"/>
          </a:p>
        </p:txBody>
      </p:sp>
      <p:sp>
        <p:nvSpPr>
          <p:cNvPr id="3" name="Inhaltsplatzhalter 2"/>
          <p:cNvSpPr>
            <a:spLocks noGrp="1"/>
          </p:cNvSpPr>
          <p:nvPr>
            <p:ph idx="1"/>
            <p:custDataLst>
              <p:tags r:id="rId2"/>
            </p:custDataLst>
          </p:nvPr>
        </p:nvSpPr>
        <p:spPr>
          <a:xfrm>
            <a:off x="360000" y="1089024"/>
            <a:ext cx="8424000" cy="4500215"/>
          </a:xfrm>
        </p:spPr>
        <p:txBody>
          <a:bodyPr/>
          <a:lstStyle/>
          <a:p>
            <a:pPr>
              <a:lnSpc>
                <a:spcPct val="100000"/>
              </a:lnSpc>
            </a:pPr>
            <a:r>
              <a:rPr lang="de-CH" sz="2400" b="1" dirty="0" smtClean="0"/>
              <a:t>Art. 62 </a:t>
            </a:r>
            <a:r>
              <a:rPr lang="de-CH" sz="2400" dirty="0" smtClean="0"/>
              <a:t>Schulwesen</a:t>
            </a:r>
          </a:p>
          <a:p>
            <a:pPr>
              <a:lnSpc>
                <a:spcPct val="100000"/>
              </a:lnSpc>
            </a:pPr>
            <a:r>
              <a:rPr lang="de-CH" sz="1900" dirty="0" smtClean="0"/>
              <a:t>4</a:t>
            </a:r>
            <a:r>
              <a:rPr lang="de-CH" sz="2400" dirty="0" smtClean="0"/>
              <a:t> Kommt auf dem Koordinationsweg keine Harmonisierung des Schulwesens im Bereich des </a:t>
            </a:r>
            <a:r>
              <a:rPr lang="de-CH" sz="2400" b="1" dirty="0" smtClean="0"/>
              <a:t>Schuleintrittsalters </a:t>
            </a:r>
            <a:r>
              <a:rPr lang="de-CH" sz="2400" dirty="0" smtClean="0"/>
              <a:t>und der </a:t>
            </a:r>
            <a:r>
              <a:rPr lang="de-CH" sz="2400" b="1" dirty="0" smtClean="0"/>
              <a:t>Schulpflicht</a:t>
            </a:r>
            <a:r>
              <a:rPr lang="de-CH" sz="2400" dirty="0" smtClean="0"/>
              <a:t>, der </a:t>
            </a:r>
            <a:r>
              <a:rPr lang="de-CH" sz="2400" b="1" dirty="0" smtClean="0"/>
              <a:t>Dauer </a:t>
            </a:r>
            <a:r>
              <a:rPr lang="de-CH" sz="2400" dirty="0" smtClean="0"/>
              <a:t>und </a:t>
            </a:r>
            <a:r>
              <a:rPr lang="de-CH" sz="2400" b="1" dirty="0" smtClean="0"/>
              <a:t>Ziele der Bildungsstufen</a:t>
            </a:r>
          </a:p>
          <a:p>
            <a:pPr>
              <a:lnSpc>
                <a:spcPct val="100000"/>
              </a:lnSpc>
            </a:pPr>
            <a:r>
              <a:rPr lang="de-CH" sz="2400" dirty="0" smtClean="0"/>
              <a:t>und von deren </a:t>
            </a:r>
            <a:r>
              <a:rPr lang="de-CH" sz="2400" b="1" dirty="0" smtClean="0"/>
              <a:t>Übergängen </a:t>
            </a:r>
            <a:r>
              <a:rPr lang="de-CH" sz="2400" dirty="0" smtClean="0"/>
              <a:t>sowie der </a:t>
            </a:r>
            <a:r>
              <a:rPr lang="de-CH" sz="2400" b="1" dirty="0" smtClean="0"/>
              <a:t>Anerkennung von Abschlüssen zustande</a:t>
            </a:r>
            <a:r>
              <a:rPr lang="de-CH" sz="2400" dirty="0" smtClean="0"/>
              <a:t>, so erlässt der Bund die notwendigen Vorschriften.</a:t>
            </a:r>
          </a:p>
          <a:p>
            <a:endParaRPr lang="de-CH" sz="2400" dirty="0" smtClean="0"/>
          </a:p>
          <a:p>
            <a:pPr marL="342900" indent="-342900">
              <a:buFontTx/>
              <a:buChar char="-"/>
            </a:pPr>
            <a:endParaRPr lang="de-CH" dirty="0"/>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5</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2356911678"/>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21 Kantone - ein Lehrplan</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6</a:t>
            </a:fld>
            <a:endParaRPr lang="de-CH" dirty="0"/>
          </a:p>
        </p:txBody>
      </p:sp>
      <p:sp>
        <p:nvSpPr>
          <p:cNvPr id="5" name="Textplatzhalter 4"/>
          <p:cNvSpPr>
            <a:spLocks noGrp="1"/>
          </p:cNvSpPr>
          <p:nvPr>
            <p:ph type="body" sz="quarter" idx="14"/>
          </p:nvPr>
        </p:nvSpPr>
        <p:spPr/>
        <p:txBody>
          <a:bodyPr/>
          <a:lstStyle/>
          <a:p>
            <a:endParaRPr lang="de-CH" dirty="0"/>
          </a:p>
        </p:txBody>
      </p:sp>
      <p:grpSp>
        <p:nvGrpSpPr>
          <p:cNvPr id="6" name="Gruppieren 1"/>
          <p:cNvGrpSpPr>
            <a:grpSpLocks/>
          </p:cNvGrpSpPr>
          <p:nvPr/>
        </p:nvGrpSpPr>
        <p:grpSpPr bwMode="auto">
          <a:xfrm>
            <a:off x="1101358" y="1421403"/>
            <a:ext cx="6912768" cy="4455869"/>
            <a:chOff x="395288" y="1628775"/>
            <a:chExt cx="8208962" cy="5167313"/>
          </a:xfrm>
        </p:grpSpPr>
        <p:sp>
          <p:nvSpPr>
            <p:cNvPr id="7" name="Freeform 95"/>
            <p:cNvSpPr>
              <a:spLocks/>
            </p:cNvSpPr>
            <p:nvPr/>
          </p:nvSpPr>
          <p:spPr bwMode="auto">
            <a:xfrm>
              <a:off x="4803775" y="1651000"/>
              <a:ext cx="596900" cy="387350"/>
            </a:xfrm>
            <a:custGeom>
              <a:avLst/>
              <a:gdLst>
                <a:gd name="T0" fmla="*/ 2147483647 w 287"/>
                <a:gd name="T1" fmla="*/ 2147483647 h 185"/>
                <a:gd name="T2" fmla="*/ 2147483647 w 287"/>
                <a:gd name="T3" fmla="*/ 2147483647 h 185"/>
                <a:gd name="T4" fmla="*/ 2147483647 w 287"/>
                <a:gd name="T5" fmla="*/ 2147483647 h 185"/>
                <a:gd name="T6" fmla="*/ 2147483647 w 287"/>
                <a:gd name="T7" fmla="*/ 2147483647 h 185"/>
                <a:gd name="T8" fmla="*/ 2147483647 w 287"/>
                <a:gd name="T9" fmla="*/ 2147483647 h 185"/>
                <a:gd name="T10" fmla="*/ 0 w 287"/>
                <a:gd name="T11" fmla="*/ 2147483647 h 185"/>
                <a:gd name="T12" fmla="*/ 2147483647 w 287"/>
                <a:gd name="T13" fmla="*/ 2147483647 h 185"/>
                <a:gd name="T14" fmla="*/ 2147483647 w 287"/>
                <a:gd name="T15" fmla="*/ 2147483647 h 185"/>
                <a:gd name="T16" fmla="*/ 2147483647 w 287"/>
                <a:gd name="T17" fmla="*/ 2147483647 h 185"/>
                <a:gd name="T18" fmla="*/ 2147483647 w 287"/>
                <a:gd name="T19" fmla="*/ 2147483647 h 185"/>
                <a:gd name="T20" fmla="*/ 2147483647 w 287"/>
                <a:gd name="T21" fmla="*/ 0 h 185"/>
                <a:gd name="T22" fmla="*/ 2147483647 w 287"/>
                <a:gd name="T23" fmla="*/ 0 h 185"/>
                <a:gd name="T24" fmla="*/ 2147483647 w 287"/>
                <a:gd name="T25" fmla="*/ 2147483647 h 185"/>
                <a:gd name="T26" fmla="*/ 2147483647 w 287"/>
                <a:gd name="T27" fmla="*/ 2147483647 h 185"/>
                <a:gd name="T28" fmla="*/ 2147483647 w 287"/>
                <a:gd name="T29" fmla="*/ 2147483647 h 185"/>
                <a:gd name="T30" fmla="*/ 2147483647 w 287"/>
                <a:gd name="T31" fmla="*/ 2147483647 h 1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7"/>
                <a:gd name="T49" fmla="*/ 0 h 185"/>
                <a:gd name="T50" fmla="*/ 287 w 287"/>
                <a:gd name="T51" fmla="*/ 185 h 1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7" h="185">
                  <a:moveTo>
                    <a:pt x="269" y="120"/>
                  </a:moveTo>
                  <a:lnTo>
                    <a:pt x="225" y="120"/>
                  </a:lnTo>
                  <a:lnTo>
                    <a:pt x="165" y="160"/>
                  </a:lnTo>
                  <a:lnTo>
                    <a:pt x="104" y="168"/>
                  </a:lnTo>
                  <a:lnTo>
                    <a:pt x="52" y="184"/>
                  </a:lnTo>
                  <a:lnTo>
                    <a:pt x="0" y="136"/>
                  </a:lnTo>
                  <a:lnTo>
                    <a:pt x="43" y="64"/>
                  </a:lnTo>
                  <a:lnTo>
                    <a:pt x="78" y="24"/>
                  </a:lnTo>
                  <a:lnTo>
                    <a:pt x="121" y="16"/>
                  </a:lnTo>
                  <a:lnTo>
                    <a:pt x="173" y="8"/>
                  </a:lnTo>
                  <a:lnTo>
                    <a:pt x="182" y="0"/>
                  </a:lnTo>
                  <a:lnTo>
                    <a:pt x="217" y="0"/>
                  </a:lnTo>
                  <a:lnTo>
                    <a:pt x="286" y="56"/>
                  </a:lnTo>
                  <a:lnTo>
                    <a:pt x="286" y="80"/>
                  </a:lnTo>
                  <a:lnTo>
                    <a:pt x="277" y="104"/>
                  </a:lnTo>
                  <a:lnTo>
                    <a:pt x="269" y="120"/>
                  </a:lnTo>
                </a:path>
              </a:pathLst>
            </a:custGeom>
            <a:solidFill>
              <a:srgbClr val="CBCBCB"/>
            </a:solidFill>
            <a:ln w="12700" cap="rnd">
              <a:solidFill>
                <a:schemeClr val="bg1"/>
              </a:solidFill>
              <a:round/>
              <a:headEnd/>
              <a:tailEnd/>
            </a:ln>
          </p:spPr>
          <p:txBody>
            <a:bodyPr/>
            <a:lstStyle/>
            <a:p>
              <a:endParaRPr lang="de-CH" dirty="0"/>
            </a:p>
          </p:txBody>
        </p:sp>
        <p:grpSp>
          <p:nvGrpSpPr>
            <p:cNvPr id="8" name="Group 40"/>
            <p:cNvGrpSpPr>
              <a:grpSpLocks/>
            </p:cNvGrpSpPr>
            <p:nvPr/>
          </p:nvGrpSpPr>
          <p:grpSpPr bwMode="auto">
            <a:xfrm>
              <a:off x="814388" y="1628775"/>
              <a:ext cx="6338887" cy="5167313"/>
              <a:chOff x="513" y="692"/>
              <a:chExt cx="3993" cy="3255"/>
            </a:xfrm>
          </p:grpSpPr>
          <p:sp>
            <p:nvSpPr>
              <p:cNvPr id="100" name="Freeform 121" descr="Blaues Seidenpapier"/>
              <p:cNvSpPr>
                <a:spLocks/>
              </p:cNvSpPr>
              <p:nvPr/>
            </p:nvSpPr>
            <p:spPr bwMode="auto">
              <a:xfrm>
                <a:off x="3608" y="692"/>
                <a:ext cx="898" cy="486"/>
              </a:xfrm>
              <a:custGeom>
                <a:avLst/>
                <a:gdLst>
                  <a:gd name="T0" fmla="*/ 2147483647 w 686"/>
                  <a:gd name="T1" fmla="*/ 2147483647 h 369"/>
                  <a:gd name="T2" fmla="*/ 2147483647 w 686"/>
                  <a:gd name="T3" fmla="*/ 2147483647 h 369"/>
                  <a:gd name="T4" fmla="*/ 2147483647 w 686"/>
                  <a:gd name="T5" fmla="*/ 2147483647 h 369"/>
                  <a:gd name="T6" fmla="*/ 2147483647 w 686"/>
                  <a:gd name="T7" fmla="*/ 2147483647 h 369"/>
                  <a:gd name="T8" fmla="*/ 2147483647 w 686"/>
                  <a:gd name="T9" fmla="*/ 2147483647 h 369"/>
                  <a:gd name="T10" fmla="*/ 2147483647 w 686"/>
                  <a:gd name="T11" fmla="*/ 2147483647 h 369"/>
                  <a:gd name="T12" fmla="*/ 2147483647 w 686"/>
                  <a:gd name="T13" fmla="*/ 2147483647 h 369"/>
                  <a:gd name="T14" fmla="*/ 2147483647 w 686"/>
                  <a:gd name="T15" fmla="*/ 2147483647 h 369"/>
                  <a:gd name="T16" fmla="*/ 2147483647 w 686"/>
                  <a:gd name="T17" fmla="*/ 2147483647 h 369"/>
                  <a:gd name="T18" fmla="*/ 2147483647 w 686"/>
                  <a:gd name="T19" fmla="*/ 2147483647 h 369"/>
                  <a:gd name="T20" fmla="*/ 2147483647 w 686"/>
                  <a:gd name="T21" fmla="*/ 2147483647 h 369"/>
                  <a:gd name="T22" fmla="*/ 2147483647 w 686"/>
                  <a:gd name="T23" fmla="*/ 2147483647 h 369"/>
                  <a:gd name="T24" fmla="*/ 2147483647 w 686"/>
                  <a:gd name="T25" fmla="*/ 2147483647 h 369"/>
                  <a:gd name="T26" fmla="*/ 2147483647 w 686"/>
                  <a:gd name="T27" fmla="*/ 2147483647 h 369"/>
                  <a:gd name="T28" fmla="*/ 2147483647 w 686"/>
                  <a:gd name="T29" fmla="*/ 2147483647 h 369"/>
                  <a:gd name="T30" fmla="*/ 2147483647 w 686"/>
                  <a:gd name="T31" fmla="*/ 2147483647 h 369"/>
                  <a:gd name="T32" fmla="*/ 2147483647 w 686"/>
                  <a:gd name="T33" fmla="*/ 2147483647 h 369"/>
                  <a:gd name="T34" fmla="*/ 2147483647 w 686"/>
                  <a:gd name="T35" fmla="*/ 2147483647 h 369"/>
                  <a:gd name="T36" fmla="*/ 2147483647 w 686"/>
                  <a:gd name="T37" fmla="*/ 2147483647 h 369"/>
                  <a:gd name="T38" fmla="*/ 2147483647 w 686"/>
                  <a:gd name="T39" fmla="*/ 2147483647 h 369"/>
                  <a:gd name="T40" fmla="*/ 2147483647 w 686"/>
                  <a:gd name="T41" fmla="*/ 2147483647 h 369"/>
                  <a:gd name="T42" fmla="*/ 2147483647 w 686"/>
                  <a:gd name="T43" fmla="*/ 2147483647 h 369"/>
                  <a:gd name="T44" fmla="*/ 2147483647 w 686"/>
                  <a:gd name="T45" fmla="*/ 2147483647 h 369"/>
                  <a:gd name="T46" fmla="*/ 2147483647 w 686"/>
                  <a:gd name="T47" fmla="*/ 2147483647 h 369"/>
                  <a:gd name="T48" fmla="*/ 2147483647 w 686"/>
                  <a:gd name="T49" fmla="*/ 2147483647 h 369"/>
                  <a:gd name="T50" fmla="*/ 2147483647 w 686"/>
                  <a:gd name="T51" fmla="*/ 2147483647 h 369"/>
                  <a:gd name="T52" fmla="*/ 2147483647 w 686"/>
                  <a:gd name="T53" fmla="*/ 0 h 369"/>
                  <a:gd name="T54" fmla="*/ 2147483647 w 686"/>
                  <a:gd name="T55" fmla="*/ 2147483647 h 369"/>
                  <a:gd name="T56" fmla="*/ 2147483647 w 686"/>
                  <a:gd name="T57" fmla="*/ 2147483647 h 369"/>
                  <a:gd name="T58" fmla="*/ 2147483647 w 686"/>
                  <a:gd name="T59" fmla="*/ 2147483647 h 369"/>
                  <a:gd name="T60" fmla="*/ 2147483647 w 686"/>
                  <a:gd name="T61" fmla="*/ 2147483647 h 369"/>
                  <a:gd name="T62" fmla="*/ 2147483647 w 686"/>
                  <a:gd name="T63" fmla="*/ 2147483647 h 369"/>
                  <a:gd name="T64" fmla="*/ 2147483647 w 686"/>
                  <a:gd name="T65" fmla="*/ 2147483647 h 369"/>
                  <a:gd name="T66" fmla="*/ 2147483647 w 686"/>
                  <a:gd name="T67" fmla="*/ 2147483647 h 369"/>
                  <a:gd name="T68" fmla="*/ 2147483647 w 686"/>
                  <a:gd name="T69" fmla="*/ 2147483647 h 369"/>
                  <a:gd name="T70" fmla="*/ 2147483647 w 686"/>
                  <a:gd name="T71" fmla="*/ 2147483647 h 369"/>
                  <a:gd name="T72" fmla="*/ 2147483647 w 686"/>
                  <a:gd name="T73" fmla="*/ 2147483647 h 369"/>
                  <a:gd name="T74" fmla="*/ 2147483647 w 686"/>
                  <a:gd name="T75" fmla="*/ 2147483647 h 369"/>
                  <a:gd name="T76" fmla="*/ 2147483647 w 686"/>
                  <a:gd name="T77" fmla="*/ 2147483647 h 369"/>
                  <a:gd name="T78" fmla="*/ 2147483647 w 686"/>
                  <a:gd name="T79" fmla="*/ 2147483647 h 369"/>
                  <a:gd name="T80" fmla="*/ 2147483647 w 686"/>
                  <a:gd name="T81" fmla="*/ 2147483647 h 369"/>
                  <a:gd name="T82" fmla="*/ 2147483647 w 686"/>
                  <a:gd name="T83" fmla="*/ 2147483647 h 369"/>
                  <a:gd name="T84" fmla="*/ 2147483647 w 686"/>
                  <a:gd name="T85" fmla="*/ 2147483647 h 369"/>
                  <a:gd name="T86" fmla="*/ 0 w 686"/>
                  <a:gd name="T87" fmla="*/ 2147483647 h 369"/>
                  <a:gd name="T88" fmla="*/ 2147483647 w 686"/>
                  <a:gd name="T89" fmla="*/ 2147483647 h 3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86"/>
                  <a:gd name="T136" fmla="*/ 0 h 369"/>
                  <a:gd name="T137" fmla="*/ 686 w 686"/>
                  <a:gd name="T138" fmla="*/ 369 h 3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86" h="369">
                    <a:moveTo>
                      <a:pt x="17" y="184"/>
                    </a:moveTo>
                    <a:lnTo>
                      <a:pt x="69" y="152"/>
                    </a:lnTo>
                    <a:lnTo>
                      <a:pt x="121" y="144"/>
                    </a:lnTo>
                    <a:lnTo>
                      <a:pt x="165" y="144"/>
                    </a:lnTo>
                    <a:lnTo>
                      <a:pt x="217" y="160"/>
                    </a:lnTo>
                    <a:lnTo>
                      <a:pt x="277" y="200"/>
                    </a:lnTo>
                    <a:lnTo>
                      <a:pt x="347" y="224"/>
                    </a:lnTo>
                    <a:lnTo>
                      <a:pt x="382" y="272"/>
                    </a:lnTo>
                    <a:lnTo>
                      <a:pt x="408" y="312"/>
                    </a:lnTo>
                    <a:lnTo>
                      <a:pt x="460" y="336"/>
                    </a:lnTo>
                    <a:lnTo>
                      <a:pt x="494" y="368"/>
                    </a:lnTo>
                    <a:lnTo>
                      <a:pt x="546" y="360"/>
                    </a:lnTo>
                    <a:lnTo>
                      <a:pt x="590" y="344"/>
                    </a:lnTo>
                    <a:lnTo>
                      <a:pt x="607" y="336"/>
                    </a:lnTo>
                    <a:lnTo>
                      <a:pt x="633" y="352"/>
                    </a:lnTo>
                    <a:lnTo>
                      <a:pt x="668" y="328"/>
                    </a:lnTo>
                    <a:lnTo>
                      <a:pt x="685" y="320"/>
                    </a:lnTo>
                    <a:lnTo>
                      <a:pt x="642" y="256"/>
                    </a:lnTo>
                    <a:lnTo>
                      <a:pt x="546" y="240"/>
                    </a:lnTo>
                    <a:lnTo>
                      <a:pt x="486" y="224"/>
                    </a:lnTo>
                    <a:lnTo>
                      <a:pt x="434" y="168"/>
                    </a:lnTo>
                    <a:lnTo>
                      <a:pt x="390" y="144"/>
                    </a:lnTo>
                    <a:lnTo>
                      <a:pt x="303" y="136"/>
                    </a:lnTo>
                    <a:lnTo>
                      <a:pt x="243" y="104"/>
                    </a:lnTo>
                    <a:lnTo>
                      <a:pt x="217" y="72"/>
                    </a:lnTo>
                    <a:lnTo>
                      <a:pt x="173" y="32"/>
                    </a:lnTo>
                    <a:lnTo>
                      <a:pt x="130" y="0"/>
                    </a:lnTo>
                    <a:lnTo>
                      <a:pt x="113" y="16"/>
                    </a:lnTo>
                    <a:lnTo>
                      <a:pt x="121" y="32"/>
                    </a:lnTo>
                    <a:lnTo>
                      <a:pt x="147" y="48"/>
                    </a:lnTo>
                    <a:lnTo>
                      <a:pt x="182" y="80"/>
                    </a:lnTo>
                    <a:lnTo>
                      <a:pt x="217" y="104"/>
                    </a:lnTo>
                    <a:lnTo>
                      <a:pt x="191" y="128"/>
                    </a:lnTo>
                    <a:lnTo>
                      <a:pt x="165" y="120"/>
                    </a:lnTo>
                    <a:lnTo>
                      <a:pt x="130" y="96"/>
                    </a:lnTo>
                    <a:lnTo>
                      <a:pt x="78" y="72"/>
                    </a:lnTo>
                    <a:lnTo>
                      <a:pt x="43" y="72"/>
                    </a:lnTo>
                    <a:lnTo>
                      <a:pt x="26" y="80"/>
                    </a:lnTo>
                    <a:lnTo>
                      <a:pt x="43" y="88"/>
                    </a:lnTo>
                    <a:lnTo>
                      <a:pt x="69" y="96"/>
                    </a:lnTo>
                    <a:lnTo>
                      <a:pt x="87" y="128"/>
                    </a:lnTo>
                    <a:lnTo>
                      <a:pt x="43" y="144"/>
                    </a:lnTo>
                    <a:lnTo>
                      <a:pt x="17" y="160"/>
                    </a:lnTo>
                    <a:lnTo>
                      <a:pt x="0" y="168"/>
                    </a:lnTo>
                    <a:lnTo>
                      <a:pt x="17" y="184"/>
                    </a:lnTo>
                  </a:path>
                </a:pathLst>
              </a:custGeom>
              <a:solidFill>
                <a:srgbClr val="99CCFF"/>
              </a:solidFill>
              <a:ln w="12700" cap="rnd">
                <a:solidFill>
                  <a:schemeClr val="bg1"/>
                </a:solidFill>
                <a:round/>
                <a:headEnd/>
                <a:tailEnd/>
              </a:ln>
            </p:spPr>
            <p:txBody>
              <a:bodyPr/>
              <a:lstStyle/>
              <a:p>
                <a:endParaRPr lang="de-CH" dirty="0"/>
              </a:p>
            </p:txBody>
          </p:sp>
          <p:sp>
            <p:nvSpPr>
              <p:cNvPr id="101" name="Freeform 122" descr="Blaues Seidenpapier"/>
              <p:cNvSpPr>
                <a:spLocks/>
              </p:cNvSpPr>
              <p:nvPr/>
            </p:nvSpPr>
            <p:spPr bwMode="auto">
              <a:xfrm>
                <a:off x="3212" y="3293"/>
                <a:ext cx="454" cy="654"/>
              </a:xfrm>
              <a:custGeom>
                <a:avLst/>
                <a:gdLst>
                  <a:gd name="T0" fmla="*/ 2147483647 w 347"/>
                  <a:gd name="T1" fmla="*/ 2147483647 h 497"/>
                  <a:gd name="T2" fmla="*/ 2147483647 w 347"/>
                  <a:gd name="T3" fmla="*/ 2147483647 h 497"/>
                  <a:gd name="T4" fmla="*/ 2147483647 w 347"/>
                  <a:gd name="T5" fmla="*/ 2147483647 h 497"/>
                  <a:gd name="T6" fmla="*/ 2147483647 w 347"/>
                  <a:gd name="T7" fmla="*/ 0 h 497"/>
                  <a:gd name="T8" fmla="*/ 2147483647 w 347"/>
                  <a:gd name="T9" fmla="*/ 0 h 497"/>
                  <a:gd name="T10" fmla="*/ 2147483647 w 347"/>
                  <a:gd name="T11" fmla="*/ 2147483647 h 497"/>
                  <a:gd name="T12" fmla="*/ 2147483647 w 347"/>
                  <a:gd name="T13" fmla="*/ 2147483647 h 497"/>
                  <a:gd name="T14" fmla="*/ 2147483647 w 347"/>
                  <a:gd name="T15" fmla="*/ 2147483647 h 497"/>
                  <a:gd name="T16" fmla="*/ 2147483647 w 347"/>
                  <a:gd name="T17" fmla="*/ 2147483647 h 497"/>
                  <a:gd name="T18" fmla="*/ 2147483647 w 347"/>
                  <a:gd name="T19" fmla="*/ 2147483647 h 497"/>
                  <a:gd name="T20" fmla="*/ 2147483647 w 347"/>
                  <a:gd name="T21" fmla="*/ 2147483647 h 497"/>
                  <a:gd name="T22" fmla="*/ 2147483647 w 347"/>
                  <a:gd name="T23" fmla="*/ 2147483647 h 497"/>
                  <a:gd name="T24" fmla="*/ 2147483647 w 347"/>
                  <a:gd name="T25" fmla="*/ 2147483647 h 497"/>
                  <a:gd name="T26" fmla="*/ 2147483647 w 347"/>
                  <a:gd name="T27" fmla="*/ 2147483647 h 497"/>
                  <a:gd name="T28" fmla="*/ 2147483647 w 347"/>
                  <a:gd name="T29" fmla="*/ 2147483647 h 497"/>
                  <a:gd name="T30" fmla="*/ 2147483647 w 347"/>
                  <a:gd name="T31" fmla="*/ 2147483647 h 497"/>
                  <a:gd name="T32" fmla="*/ 0 w 347"/>
                  <a:gd name="T33" fmla="*/ 2147483647 h 497"/>
                  <a:gd name="T34" fmla="*/ 2147483647 w 347"/>
                  <a:gd name="T35" fmla="*/ 2147483647 h 497"/>
                  <a:gd name="T36" fmla="*/ 2147483647 w 347"/>
                  <a:gd name="T37" fmla="*/ 2147483647 h 497"/>
                  <a:gd name="T38" fmla="*/ 2147483647 w 347"/>
                  <a:gd name="T39" fmla="*/ 2147483647 h 497"/>
                  <a:gd name="T40" fmla="*/ 2147483647 w 347"/>
                  <a:gd name="T41" fmla="*/ 2147483647 h 497"/>
                  <a:gd name="T42" fmla="*/ 2147483647 w 347"/>
                  <a:gd name="T43" fmla="*/ 2147483647 h 497"/>
                  <a:gd name="T44" fmla="*/ 2147483647 w 347"/>
                  <a:gd name="T45" fmla="*/ 2147483647 h 497"/>
                  <a:gd name="T46" fmla="*/ 2147483647 w 347"/>
                  <a:gd name="T47" fmla="*/ 2147483647 h 497"/>
                  <a:gd name="T48" fmla="*/ 2147483647 w 347"/>
                  <a:gd name="T49" fmla="*/ 2147483647 h 497"/>
                  <a:gd name="T50" fmla="*/ 2147483647 w 347"/>
                  <a:gd name="T51" fmla="*/ 2147483647 h 497"/>
                  <a:gd name="T52" fmla="*/ 2147483647 w 347"/>
                  <a:gd name="T53" fmla="*/ 2147483647 h 497"/>
                  <a:gd name="T54" fmla="*/ 2147483647 w 347"/>
                  <a:gd name="T55" fmla="*/ 2147483647 h 497"/>
                  <a:gd name="T56" fmla="*/ 2147483647 w 347"/>
                  <a:gd name="T57" fmla="*/ 2147483647 h 497"/>
                  <a:gd name="T58" fmla="*/ 2147483647 w 347"/>
                  <a:gd name="T59" fmla="*/ 2147483647 h 497"/>
                  <a:gd name="T60" fmla="*/ 2147483647 w 347"/>
                  <a:gd name="T61" fmla="*/ 2147483647 h 497"/>
                  <a:gd name="T62" fmla="*/ 2147483647 w 347"/>
                  <a:gd name="T63" fmla="*/ 2147483647 h 497"/>
                  <a:gd name="T64" fmla="*/ 2147483647 w 347"/>
                  <a:gd name="T65" fmla="*/ 2147483647 h 497"/>
                  <a:gd name="T66" fmla="*/ 2147483647 w 347"/>
                  <a:gd name="T67" fmla="*/ 2147483647 h 497"/>
                  <a:gd name="T68" fmla="*/ 2147483647 w 347"/>
                  <a:gd name="T69" fmla="*/ 2147483647 h 497"/>
                  <a:gd name="T70" fmla="*/ 2147483647 w 347"/>
                  <a:gd name="T71" fmla="*/ 2147483647 h 497"/>
                  <a:gd name="T72" fmla="*/ 2147483647 w 347"/>
                  <a:gd name="T73" fmla="*/ 2147483647 h 497"/>
                  <a:gd name="T74" fmla="*/ 2147483647 w 347"/>
                  <a:gd name="T75" fmla="*/ 2147483647 h 497"/>
                  <a:gd name="T76" fmla="*/ 2147483647 w 347"/>
                  <a:gd name="T77" fmla="*/ 2147483647 h 4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7"/>
                  <a:gd name="T118" fmla="*/ 0 h 497"/>
                  <a:gd name="T119" fmla="*/ 347 w 347"/>
                  <a:gd name="T120" fmla="*/ 497 h 4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7" h="497">
                    <a:moveTo>
                      <a:pt x="294" y="40"/>
                    </a:moveTo>
                    <a:lnTo>
                      <a:pt x="329" y="32"/>
                    </a:lnTo>
                    <a:lnTo>
                      <a:pt x="346" y="16"/>
                    </a:lnTo>
                    <a:lnTo>
                      <a:pt x="311" y="0"/>
                    </a:lnTo>
                    <a:lnTo>
                      <a:pt x="303" y="0"/>
                    </a:lnTo>
                    <a:lnTo>
                      <a:pt x="277" y="16"/>
                    </a:lnTo>
                    <a:lnTo>
                      <a:pt x="268" y="8"/>
                    </a:lnTo>
                    <a:lnTo>
                      <a:pt x="251" y="8"/>
                    </a:lnTo>
                    <a:lnTo>
                      <a:pt x="225" y="24"/>
                    </a:lnTo>
                    <a:lnTo>
                      <a:pt x="199" y="40"/>
                    </a:lnTo>
                    <a:lnTo>
                      <a:pt x="182" y="64"/>
                    </a:lnTo>
                    <a:lnTo>
                      <a:pt x="182" y="128"/>
                    </a:lnTo>
                    <a:lnTo>
                      <a:pt x="130" y="176"/>
                    </a:lnTo>
                    <a:lnTo>
                      <a:pt x="78" y="232"/>
                    </a:lnTo>
                    <a:lnTo>
                      <a:pt x="52" y="232"/>
                    </a:lnTo>
                    <a:lnTo>
                      <a:pt x="26" y="200"/>
                    </a:lnTo>
                    <a:lnTo>
                      <a:pt x="0" y="216"/>
                    </a:lnTo>
                    <a:lnTo>
                      <a:pt x="9" y="248"/>
                    </a:lnTo>
                    <a:lnTo>
                      <a:pt x="69" y="296"/>
                    </a:lnTo>
                    <a:lnTo>
                      <a:pt x="69" y="328"/>
                    </a:lnTo>
                    <a:lnTo>
                      <a:pt x="43" y="360"/>
                    </a:lnTo>
                    <a:lnTo>
                      <a:pt x="52" y="424"/>
                    </a:lnTo>
                    <a:lnTo>
                      <a:pt x="69" y="488"/>
                    </a:lnTo>
                    <a:lnTo>
                      <a:pt x="87" y="496"/>
                    </a:lnTo>
                    <a:lnTo>
                      <a:pt x="112" y="488"/>
                    </a:lnTo>
                    <a:lnTo>
                      <a:pt x="95" y="456"/>
                    </a:lnTo>
                    <a:lnTo>
                      <a:pt x="78" y="408"/>
                    </a:lnTo>
                    <a:lnTo>
                      <a:pt x="95" y="376"/>
                    </a:lnTo>
                    <a:lnTo>
                      <a:pt x="112" y="376"/>
                    </a:lnTo>
                    <a:lnTo>
                      <a:pt x="121" y="344"/>
                    </a:lnTo>
                    <a:lnTo>
                      <a:pt x="104" y="320"/>
                    </a:lnTo>
                    <a:lnTo>
                      <a:pt x="87" y="280"/>
                    </a:lnTo>
                    <a:lnTo>
                      <a:pt x="156" y="216"/>
                    </a:lnTo>
                    <a:lnTo>
                      <a:pt x="208" y="168"/>
                    </a:lnTo>
                    <a:lnTo>
                      <a:pt x="216" y="120"/>
                    </a:lnTo>
                    <a:lnTo>
                      <a:pt x="208" y="80"/>
                    </a:lnTo>
                    <a:lnTo>
                      <a:pt x="242" y="56"/>
                    </a:lnTo>
                    <a:lnTo>
                      <a:pt x="268" y="56"/>
                    </a:lnTo>
                    <a:lnTo>
                      <a:pt x="294" y="40"/>
                    </a:lnTo>
                  </a:path>
                </a:pathLst>
              </a:custGeom>
              <a:solidFill>
                <a:srgbClr val="99CCFF"/>
              </a:solidFill>
              <a:ln w="12700" cap="rnd">
                <a:solidFill>
                  <a:schemeClr val="bg1"/>
                </a:solidFill>
                <a:round/>
                <a:headEnd/>
                <a:tailEnd/>
              </a:ln>
            </p:spPr>
            <p:txBody>
              <a:bodyPr/>
              <a:lstStyle/>
              <a:p>
                <a:endParaRPr lang="de-CH" dirty="0"/>
              </a:p>
            </p:txBody>
          </p:sp>
          <p:sp>
            <p:nvSpPr>
              <p:cNvPr id="102" name="Freeform 123" descr="Blaues Seidenpapier"/>
              <p:cNvSpPr>
                <a:spLocks/>
              </p:cNvSpPr>
              <p:nvPr/>
            </p:nvSpPr>
            <p:spPr bwMode="auto">
              <a:xfrm>
                <a:off x="3643" y="3461"/>
                <a:ext cx="295" cy="212"/>
              </a:xfrm>
              <a:custGeom>
                <a:avLst/>
                <a:gdLst>
                  <a:gd name="T0" fmla="*/ 2147483647 w 226"/>
                  <a:gd name="T1" fmla="*/ 2147483647 h 161"/>
                  <a:gd name="T2" fmla="*/ 0 w 226"/>
                  <a:gd name="T3" fmla="*/ 2147483647 h 161"/>
                  <a:gd name="T4" fmla="*/ 2147483647 w 226"/>
                  <a:gd name="T5" fmla="*/ 2147483647 h 161"/>
                  <a:gd name="T6" fmla="*/ 2147483647 w 226"/>
                  <a:gd name="T7" fmla="*/ 2147483647 h 161"/>
                  <a:gd name="T8" fmla="*/ 2147483647 w 226"/>
                  <a:gd name="T9" fmla="*/ 2147483647 h 161"/>
                  <a:gd name="T10" fmla="*/ 2147483647 w 226"/>
                  <a:gd name="T11" fmla="*/ 2147483647 h 161"/>
                  <a:gd name="T12" fmla="*/ 2147483647 w 226"/>
                  <a:gd name="T13" fmla="*/ 2147483647 h 161"/>
                  <a:gd name="T14" fmla="*/ 2147483647 w 226"/>
                  <a:gd name="T15" fmla="*/ 2147483647 h 161"/>
                  <a:gd name="T16" fmla="*/ 2147483647 w 226"/>
                  <a:gd name="T17" fmla="*/ 2147483647 h 161"/>
                  <a:gd name="T18" fmla="*/ 2147483647 w 226"/>
                  <a:gd name="T19" fmla="*/ 2147483647 h 161"/>
                  <a:gd name="T20" fmla="*/ 2147483647 w 226"/>
                  <a:gd name="T21" fmla="*/ 2147483647 h 161"/>
                  <a:gd name="T22" fmla="*/ 2147483647 w 226"/>
                  <a:gd name="T23" fmla="*/ 2147483647 h 161"/>
                  <a:gd name="T24" fmla="*/ 2147483647 w 226"/>
                  <a:gd name="T25" fmla="*/ 2147483647 h 161"/>
                  <a:gd name="T26" fmla="*/ 2147483647 w 226"/>
                  <a:gd name="T27" fmla="*/ 0 h 161"/>
                  <a:gd name="T28" fmla="*/ 2147483647 w 226"/>
                  <a:gd name="T29" fmla="*/ 2147483647 h 161"/>
                  <a:gd name="T30" fmla="*/ 2147483647 w 226"/>
                  <a:gd name="T31" fmla="*/ 2147483647 h 161"/>
                  <a:gd name="T32" fmla="*/ 2147483647 w 226"/>
                  <a:gd name="T33" fmla="*/ 2147483647 h 161"/>
                  <a:gd name="T34" fmla="*/ 2147483647 w 226"/>
                  <a:gd name="T35" fmla="*/ 2147483647 h 161"/>
                  <a:gd name="T36" fmla="*/ 2147483647 w 226"/>
                  <a:gd name="T37" fmla="*/ 2147483647 h 161"/>
                  <a:gd name="T38" fmla="*/ 2147483647 w 226"/>
                  <a:gd name="T39" fmla="*/ 2147483647 h 161"/>
                  <a:gd name="T40" fmla="*/ 2147483647 w 226"/>
                  <a:gd name="T41" fmla="*/ 2147483647 h 161"/>
                  <a:gd name="T42" fmla="*/ 2147483647 w 226"/>
                  <a:gd name="T43" fmla="*/ 2147483647 h 161"/>
                  <a:gd name="T44" fmla="*/ 2147483647 w 226"/>
                  <a:gd name="T45" fmla="*/ 2147483647 h 161"/>
                  <a:gd name="T46" fmla="*/ 2147483647 w 226"/>
                  <a:gd name="T47" fmla="*/ 2147483647 h 161"/>
                  <a:gd name="T48" fmla="*/ 2147483647 w 226"/>
                  <a:gd name="T49" fmla="*/ 2147483647 h 161"/>
                  <a:gd name="T50" fmla="*/ 2147483647 w 226"/>
                  <a:gd name="T51" fmla="*/ 2147483647 h 161"/>
                  <a:gd name="T52" fmla="*/ 2147483647 w 226"/>
                  <a:gd name="T53" fmla="*/ 2147483647 h 161"/>
                  <a:gd name="T54" fmla="*/ 2147483647 w 226"/>
                  <a:gd name="T55" fmla="*/ 2147483647 h 161"/>
                  <a:gd name="T56" fmla="*/ 2147483647 w 226"/>
                  <a:gd name="T57" fmla="*/ 2147483647 h 161"/>
                  <a:gd name="T58" fmla="*/ 2147483647 w 226"/>
                  <a:gd name="T59" fmla="*/ 2147483647 h 161"/>
                  <a:gd name="T60" fmla="*/ 2147483647 w 226"/>
                  <a:gd name="T61" fmla="*/ 2147483647 h 161"/>
                  <a:gd name="T62" fmla="*/ 2147483647 w 226"/>
                  <a:gd name="T63" fmla="*/ 2147483647 h 161"/>
                  <a:gd name="T64" fmla="*/ 2147483647 w 226"/>
                  <a:gd name="T65" fmla="*/ 2147483647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6"/>
                  <a:gd name="T100" fmla="*/ 0 h 161"/>
                  <a:gd name="T101" fmla="*/ 226 w 226"/>
                  <a:gd name="T102" fmla="*/ 161 h 1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6" h="161">
                    <a:moveTo>
                      <a:pt x="9" y="64"/>
                    </a:moveTo>
                    <a:lnTo>
                      <a:pt x="0" y="32"/>
                    </a:lnTo>
                    <a:lnTo>
                      <a:pt x="17" y="24"/>
                    </a:lnTo>
                    <a:lnTo>
                      <a:pt x="17" y="64"/>
                    </a:lnTo>
                    <a:lnTo>
                      <a:pt x="26" y="64"/>
                    </a:lnTo>
                    <a:lnTo>
                      <a:pt x="35" y="96"/>
                    </a:lnTo>
                    <a:lnTo>
                      <a:pt x="43" y="112"/>
                    </a:lnTo>
                    <a:lnTo>
                      <a:pt x="61" y="104"/>
                    </a:lnTo>
                    <a:lnTo>
                      <a:pt x="61" y="56"/>
                    </a:lnTo>
                    <a:lnTo>
                      <a:pt x="69" y="24"/>
                    </a:lnTo>
                    <a:lnTo>
                      <a:pt x="95" y="16"/>
                    </a:lnTo>
                    <a:lnTo>
                      <a:pt x="138" y="8"/>
                    </a:lnTo>
                    <a:lnTo>
                      <a:pt x="173" y="8"/>
                    </a:lnTo>
                    <a:lnTo>
                      <a:pt x="199" y="0"/>
                    </a:lnTo>
                    <a:lnTo>
                      <a:pt x="225" y="8"/>
                    </a:lnTo>
                    <a:lnTo>
                      <a:pt x="208" y="24"/>
                    </a:lnTo>
                    <a:lnTo>
                      <a:pt x="182" y="24"/>
                    </a:lnTo>
                    <a:lnTo>
                      <a:pt x="147" y="32"/>
                    </a:lnTo>
                    <a:lnTo>
                      <a:pt x="113" y="40"/>
                    </a:lnTo>
                    <a:lnTo>
                      <a:pt x="87" y="48"/>
                    </a:lnTo>
                    <a:lnTo>
                      <a:pt x="78" y="72"/>
                    </a:lnTo>
                    <a:lnTo>
                      <a:pt x="87" y="104"/>
                    </a:lnTo>
                    <a:lnTo>
                      <a:pt x="104" y="128"/>
                    </a:lnTo>
                    <a:lnTo>
                      <a:pt x="104" y="152"/>
                    </a:lnTo>
                    <a:lnTo>
                      <a:pt x="87" y="152"/>
                    </a:lnTo>
                    <a:lnTo>
                      <a:pt x="78" y="136"/>
                    </a:lnTo>
                    <a:lnTo>
                      <a:pt x="69" y="120"/>
                    </a:lnTo>
                    <a:lnTo>
                      <a:pt x="61" y="136"/>
                    </a:lnTo>
                    <a:lnTo>
                      <a:pt x="61" y="152"/>
                    </a:lnTo>
                    <a:lnTo>
                      <a:pt x="43" y="160"/>
                    </a:lnTo>
                    <a:lnTo>
                      <a:pt x="17" y="120"/>
                    </a:lnTo>
                    <a:lnTo>
                      <a:pt x="17" y="96"/>
                    </a:lnTo>
                    <a:lnTo>
                      <a:pt x="9" y="64"/>
                    </a:lnTo>
                  </a:path>
                </a:pathLst>
              </a:custGeom>
              <a:solidFill>
                <a:srgbClr val="99CCFF"/>
              </a:solidFill>
              <a:ln w="12700" cap="rnd">
                <a:solidFill>
                  <a:schemeClr val="bg1"/>
                </a:solidFill>
                <a:round/>
                <a:headEnd/>
                <a:tailEnd/>
              </a:ln>
            </p:spPr>
            <p:txBody>
              <a:bodyPr/>
              <a:lstStyle/>
              <a:p>
                <a:endParaRPr lang="de-CH" dirty="0"/>
              </a:p>
            </p:txBody>
          </p:sp>
          <p:sp>
            <p:nvSpPr>
              <p:cNvPr id="103" name="Freeform 124" descr="Blaues Seidenpapier"/>
              <p:cNvSpPr>
                <a:spLocks/>
              </p:cNvSpPr>
              <p:nvPr/>
            </p:nvSpPr>
            <p:spPr bwMode="auto">
              <a:xfrm>
                <a:off x="513" y="2714"/>
                <a:ext cx="898" cy="443"/>
              </a:xfrm>
              <a:custGeom>
                <a:avLst/>
                <a:gdLst>
                  <a:gd name="T0" fmla="*/ 2147483647 w 686"/>
                  <a:gd name="T1" fmla="*/ 2147483647 h 337"/>
                  <a:gd name="T2" fmla="*/ 2147483647 w 686"/>
                  <a:gd name="T3" fmla="*/ 2147483647 h 337"/>
                  <a:gd name="T4" fmla="*/ 2147483647 w 686"/>
                  <a:gd name="T5" fmla="*/ 2147483647 h 337"/>
                  <a:gd name="T6" fmla="*/ 2147483647 w 686"/>
                  <a:gd name="T7" fmla="*/ 2147483647 h 337"/>
                  <a:gd name="T8" fmla="*/ 2147483647 w 686"/>
                  <a:gd name="T9" fmla="*/ 2147483647 h 337"/>
                  <a:gd name="T10" fmla="*/ 2147483647 w 686"/>
                  <a:gd name="T11" fmla="*/ 2147483647 h 337"/>
                  <a:gd name="T12" fmla="*/ 2147483647 w 686"/>
                  <a:gd name="T13" fmla="*/ 2147483647 h 337"/>
                  <a:gd name="T14" fmla="*/ 2147483647 w 686"/>
                  <a:gd name="T15" fmla="*/ 2147483647 h 337"/>
                  <a:gd name="T16" fmla="*/ 2147483647 w 686"/>
                  <a:gd name="T17" fmla="*/ 2147483647 h 337"/>
                  <a:gd name="T18" fmla="*/ 2147483647 w 686"/>
                  <a:gd name="T19" fmla="*/ 2147483647 h 337"/>
                  <a:gd name="T20" fmla="*/ 2147483647 w 686"/>
                  <a:gd name="T21" fmla="*/ 2147483647 h 337"/>
                  <a:gd name="T22" fmla="*/ 2147483647 w 686"/>
                  <a:gd name="T23" fmla="*/ 2147483647 h 337"/>
                  <a:gd name="T24" fmla="*/ 2147483647 w 686"/>
                  <a:gd name="T25" fmla="*/ 2147483647 h 337"/>
                  <a:gd name="T26" fmla="*/ 2147483647 w 686"/>
                  <a:gd name="T27" fmla="*/ 2147483647 h 337"/>
                  <a:gd name="T28" fmla="*/ 2147483647 w 686"/>
                  <a:gd name="T29" fmla="*/ 2147483647 h 337"/>
                  <a:gd name="T30" fmla="*/ 2147483647 w 686"/>
                  <a:gd name="T31" fmla="*/ 2147483647 h 337"/>
                  <a:gd name="T32" fmla="*/ 2147483647 w 686"/>
                  <a:gd name="T33" fmla="*/ 2147483647 h 337"/>
                  <a:gd name="T34" fmla="*/ 2147483647 w 686"/>
                  <a:gd name="T35" fmla="*/ 2147483647 h 337"/>
                  <a:gd name="T36" fmla="*/ 2147483647 w 686"/>
                  <a:gd name="T37" fmla="*/ 2147483647 h 337"/>
                  <a:gd name="T38" fmla="*/ 2147483647 w 686"/>
                  <a:gd name="T39" fmla="*/ 2147483647 h 337"/>
                  <a:gd name="T40" fmla="*/ 2147483647 w 686"/>
                  <a:gd name="T41" fmla="*/ 2147483647 h 337"/>
                  <a:gd name="T42" fmla="*/ 2147483647 w 686"/>
                  <a:gd name="T43" fmla="*/ 0 h 337"/>
                  <a:gd name="T44" fmla="*/ 2147483647 w 686"/>
                  <a:gd name="T45" fmla="*/ 0 h 337"/>
                  <a:gd name="T46" fmla="*/ 2147483647 w 686"/>
                  <a:gd name="T47" fmla="*/ 0 h 337"/>
                  <a:gd name="T48" fmla="*/ 2147483647 w 686"/>
                  <a:gd name="T49" fmla="*/ 2147483647 h 337"/>
                  <a:gd name="T50" fmla="*/ 2147483647 w 686"/>
                  <a:gd name="T51" fmla="*/ 2147483647 h 337"/>
                  <a:gd name="T52" fmla="*/ 2147483647 w 686"/>
                  <a:gd name="T53" fmla="*/ 2147483647 h 337"/>
                  <a:gd name="T54" fmla="*/ 2147483647 w 686"/>
                  <a:gd name="T55" fmla="*/ 2147483647 h 337"/>
                  <a:gd name="T56" fmla="*/ 2147483647 w 686"/>
                  <a:gd name="T57" fmla="*/ 2147483647 h 337"/>
                  <a:gd name="T58" fmla="*/ 2147483647 w 686"/>
                  <a:gd name="T59" fmla="*/ 2147483647 h 337"/>
                  <a:gd name="T60" fmla="*/ 2147483647 w 686"/>
                  <a:gd name="T61" fmla="*/ 2147483647 h 337"/>
                  <a:gd name="T62" fmla="*/ 2147483647 w 686"/>
                  <a:gd name="T63" fmla="*/ 2147483647 h 337"/>
                  <a:gd name="T64" fmla="*/ 2147483647 w 686"/>
                  <a:gd name="T65" fmla="*/ 2147483647 h 337"/>
                  <a:gd name="T66" fmla="*/ 2147483647 w 686"/>
                  <a:gd name="T67" fmla="*/ 2147483647 h 337"/>
                  <a:gd name="T68" fmla="*/ 2147483647 w 686"/>
                  <a:gd name="T69" fmla="*/ 2147483647 h 337"/>
                  <a:gd name="T70" fmla="*/ 2147483647 w 686"/>
                  <a:gd name="T71" fmla="*/ 2147483647 h 337"/>
                  <a:gd name="T72" fmla="*/ 2147483647 w 686"/>
                  <a:gd name="T73" fmla="*/ 2147483647 h 337"/>
                  <a:gd name="T74" fmla="*/ 0 w 686"/>
                  <a:gd name="T75" fmla="*/ 2147483647 h 337"/>
                  <a:gd name="T76" fmla="*/ 2147483647 w 686"/>
                  <a:gd name="T77" fmla="*/ 2147483647 h 337"/>
                  <a:gd name="T78" fmla="*/ 2147483647 w 686"/>
                  <a:gd name="T79" fmla="*/ 2147483647 h 337"/>
                  <a:gd name="T80" fmla="*/ 2147483647 w 686"/>
                  <a:gd name="T81" fmla="*/ 2147483647 h 337"/>
                  <a:gd name="T82" fmla="*/ 2147483647 w 686"/>
                  <a:gd name="T83" fmla="*/ 2147483647 h 337"/>
                  <a:gd name="T84" fmla="*/ 2147483647 w 686"/>
                  <a:gd name="T85" fmla="*/ 2147483647 h 337"/>
                  <a:gd name="T86" fmla="*/ 2147483647 w 686"/>
                  <a:gd name="T87" fmla="*/ 2147483647 h 3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6"/>
                  <a:gd name="T133" fmla="*/ 0 h 337"/>
                  <a:gd name="T134" fmla="*/ 686 w 686"/>
                  <a:gd name="T135" fmla="*/ 337 h 3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6" h="337">
                    <a:moveTo>
                      <a:pt x="95" y="248"/>
                    </a:moveTo>
                    <a:lnTo>
                      <a:pt x="130" y="200"/>
                    </a:lnTo>
                    <a:lnTo>
                      <a:pt x="156" y="168"/>
                    </a:lnTo>
                    <a:lnTo>
                      <a:pt x="234" y="200"/>
                    </a:lnTo>
                    <a:lnTo>
                      <a:pt x="251" y="192"/>
                    </a:lnTo>
                    <a:lnTo>
                      <a:pt x="286" y="168"/>
                    </a:lnTo>
                    <a:lnTo>
                      <a:pt x="338" y="128"/>
                    </a:lnTo>
                    <a:lnTo>
                      <a:pt x="399" y="136"/>
                    </a:lnTo>
                    <a:lnTo>
                      <a:pt x="434" y="136"/>
                    </a:lnTo>
                    <a:lnTo>
                      <a:pt x="555" y="136"/>
                    </a:lnTo>
                    <a:lnTo>
                      <a:pt x="572" y="152"/>
                    </a:lnTo>
                    <a:lnTo>
                      <a:pt x="590" y="152"/>
                    </a:lnTo>
                    <a:lnTo>
                      <a:pt x="616" y="160"/>
                    </a:lnTo>
                    <a:lnTo>
                      <a:pt x="642" y="160"/>
                    </a:lnTo>
                    <a:lnTo>
                      <a:pt x="668" y="144"/>
                    </a:lnTo>
                    <a:lnTo>
                      <a:pt x="685" y="120"/>
                    </a:lnTo>
                    <a:lnTo>
                      <a:pt x="668" y="112"/>
                    </a:lnTo>
                    <a:lnTo>
                      <a:pt x="659" y="88"/>
                    </a:lnTo>
                    <a:lnTo>
                      <a:pt x="598" y="64"/>
                    </a:lnTo>
                    <a:lnTo>
                      <a:pt x="520" y="32"/>
                    </a:lnTo>
                    <a:lnTo>
                      <a:pt x="477" y="8"/>
                    </a:lnTo>
                    <a:lnTo>
                      <a:pt x="399" y="0"/>
                    </a:lnTo>
                    <a:lnTo>
                      <a:pt x="338" y="0"/>
                    </a:lnTo>
                    <a:lnTo>
                      <a:pt x="303" y="0"/>
                    </a:lnTo>
                    <a:lnTo>
                      <a:pt x="277" y="24"/>
                    </a:lnTo>
                    <a:lnTo>
                      <a:pt x="251" y="48"/>
                    </a:lnTo>
                    <a:lnTo>
                      <a:pt x="208" y="56"/>
                    </a:lnTo>
                    <a:lnTo>
                      <a:pt x="191" y="48"/>
                    </a:lnTo>
                    <a:lnTo>
                      <a:pt x="165" y="56"/>
                    </a:lnTo>
                    <a:lnTo>
                      <a:pt x="139" y="96"/>
                    </a:lnTo>
                    <a:lnTo>
                      <a:pt x="121" y="120"/>
                    </a:lnTo>
                    <a:lnTo>
                      <a:pt x="113" y="136"/>
                    </a:lnTo>
                    <a:lnTo>
                      <a:pt x="95" y="168"/>
                    </a:lnTo>
                    <a:lnTo>
                      <a:pt x="78" y="192"/>
                    </a:lnTo>
                    <a:lnTo>
                      <a:pt x="52" y="224"/>
                    </a:lnTo>
                    <a:lnTo>
                      <a:pt x="17" y="256"/>
                    </a:lnTo>
                    <a:lnTo>
                      <a:pt x="9" y="296"/>
                    </a:lnTo>
                    <a:lnTo>
                      <a:pt x="0" y="328"/>
                    </a:lnTo>
                    <a:lnTo>
                      <a:pt x="9" y="336"/>
                    </a:lnTo>
                    <a:lnTo>
                      <a:pt x="35" y="328"/>
                    </a:lnTo>
                    <a:lnTo>
                      <a:pt x="52" y="288"/>
                    </a:lnTo>
                    <a:lnTo>
                      <a:pt x="69" y="264"/>
                    </a:lnTo>
                    <a:lnTo>
                      <a:pt x="87" y="248"/>
                    </a:lnTo>
                    <a:lnTo>
                      <a:pt x="95" y="248"/>
                    </a:lnTo>
                  </a:path>
                </a:pathLst>
              </a:custGeom>
              <a:solidFill>
                <a:srgbClr val="99CCFF"/>
              </a:solidFill>
              <a:ln w="12700" cap="rnd">
                <a:solidFill>
                  <a:schemeClr val="bg1"/>
                </a:solidFill>
                <a:round/>
                <a:headEnd/>
                <a:tailEnd/>
              </a:ln>
            </p:spPr>
            <p:txBody>
              <a:bodyPr/>
              <a:lstStyle/>
              <a:p>
                <a:endParaRPr lang="de-CH" dirty="0"/>
              </a:p>
            </p:txBody>
          </p:sp>
          <p:sp>
            <p:nvSpPr>
              <p:cNvPr id="104" name="Freeform 125" descr="Blaues Seidenpapier"/>
              <p:cNvSpPr>
                <a:spLocks/>
              </p:cNvSpPr>
              <p:nvPr/>
            </p:nvSpPr>
            <p:spPr bwMode="auto">
              <a:xfrm>
                <a:off x="1080" y="1945"/>
                <a:ext cx="501" cy="317"/>
              </a:xfrm>
              <a:custGeom>
                <a:avLst/>
                <a:gdLst>
                  <a:gd name="T0" fmla="*/ 2147483647 w 383"/>
                  <a:gd name="T1" fmla="*/ 0 h 241"/>
                  <a:gd name="T2" fmla="*/ 2147483647 w 383"/>
                  <a:gd name="T3" fmla="*/ 2147483647 h 241"/>
                  <a:gd name="T4" fmla="*/ 2147483647 w 383"/>
                  <a:gd name="T5" fmla="*/ 2147483647 h 241"/>
                  <a:gd name="T6" fmla="*/ 2147483647 w 383"/>
                  <a:gd name="T7" fmla="*/ 2147483647 h 241"/>
                  <a:gd name="T8" fmla="*/ 2147483647 w 383"/>
                  <a:gd name="T9" fmla="*/ 2147483647 h 241"/>
                  <a:gd name="T10" fmla="*/ 2147483647 w 383"/>
                  <a:gd name="T11" fmla="*/ 2147483647 h 241"/>
                  <a:gd name="T12" fmla="*/ 2147483647 w 383"/>
                  <a:gd name="T13" fmla="*/ 2147483647 h 241"/>
                  <a:gd name="T14" fmla="*/ 2147483647 w 383"/>
                  <a:gd name="T15" fmla="*/ 2147483647 h 241"/>
                  <a:gd name="T16" fmla="*/ 2147483647 w 383"/>
                  <a:gd name="T17" fmla="*/ 2147483647 h 241"/>
                  <a:gd name="T18" fmla="*/ 2147483647 w 383"/>
                  <a:gd name="T19" fmla="*/ 2147483647 h 241"/>
                  <a:gd name="T20" fmla="*/ 0 w 383"/>
                  <a:gd name="T21" fmla="*/ 2147483647 h 241"/>
                  <a:gd name="T22" fmla="*/ 2147483647 w 383"/>
                  <a:gd name="T23" fmla="*/ 2147483647 h 241"/>
                  <a:gd name="T24" fmla="*/ 2147483647 w 383"/>
                  <a:gd name="T25" fmla="*/ 2147483647 h 241"/>
                  <a:gd name="T26" fmla="*/ 2147483647 w 383"/>
                  <a:gd name="T27" fmla="*/ 2147483647 h 241"/>
                  <a:gd name="T28" fmla="*/ 2147483647 w 383"/>
                  <a:gd name="T29" fmla="*/ 2147483647 h 241"/>
                  <a:gd name="T30" fmla="*/ 2147483647 w 383"/>
                  <a:gd name="T31" fmla="*/ 2147483647 h 241"/>
                  <a:gd name="T32" fmla="*/ 2147483647 w 383"/>
                  <a:gd name="T33" fmla="*/ 2147483647 h 241"/>
                  <a:gd name="T34" fmla="*/ 2147483647 w 383"/>
                  <a:gd name="T35" fmla="*/ 2147483647 h 241"/>
                  <a:gd name="T36" fmla="*/ 2147483647 w 383"/>
                  <a:gd name="T37" fmla="*/ 2147483647 h 241"/>
                  <a:gd name="T38" fmla="*/ 2147483647 w 383"/>
                  <a:gd name="T39" fmla="*/ 2147483647 h 241"/>
                  <a:gd name="T40" fmla="*/ 2147483647 w 383"/>
                  <a:gd name="T41" fmla="*/ 2147483647 h 241"/>
                  <a:gd name="T42" fmla="*/ 2147483647 w 383"/>
                  <a:gd name="T43" fmla="*/ 2147483647 h 241"/>
                  <a:gd name="T44" fmla="*/ 2147483647 w 383"/>
                  <a:gd name="T45" fmla="*/ 2147483647 h 241"/>
                  <a:gd name="T46" fmla="*/ 2147483647 w 383"/>
                  <a:gd name="T47" fmla="*/ 0 h 2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3"/>
                  <a:gd name="T73" fmla="*/ 0 h 241"/>
                  <a:gd name="T74" fmla="*/ 383 w 383"/>
                  <a:gd name="T75" fmla="*/ 241 h 2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3" h="241">
                    <a:moveTo>
                      <a:pt x="356" y="0"/>
                    </a:moveTo>
                    <a:lnTo>
                      <a:pt x="321" y="8"/>
                    </a:lnTo>
                    <a:lnTo>
                      <a:pt x="269" y="24"/>
                    </a:lnTo>
                    <a:lnTo>
                      <a:pt x="234" y="32"/>
                    </a:lnTo>
                    <a:lnTo>
                      <a:pt x="217" y="72"/>
                    </a:lnTo>
                    <a:lnTo>
                      <a:pt x="182" y="96"/>
                    </a:lnTo>
                    <a:lnTo>
                      <a:pt x="156" y="120"/>
                    </a:lnTo>
                    <a:lnTo>
                      <a:pt x="139" y="152"/>
                    </a:lnTo>
                    <a:lnTo>
                      <a:pt x="87" y="176"/>
                    </a:lnTo>
                    <a:lnTo>
                      <a:pt x="52" y="192"/>
                    </a:lnTo>
                    <a:lnTo>
                      <a:pt x="0" y="224"/>
                    </a:lnTo>
                    <a:lnTo>
                      <a:pt x="9" y="240"/>
                    </a:lnTo>
                    <a:lnTo>
                      <a:pt x="43" y="240"/>
                    </a:lnTo>
                    <a:lnTo>
                      <a:pt x="87" y="216"/>
                    </a:lnTo>
                    <a:lnTo>
                      <a:pt x="122" y="208"/>
                    </a:lnTo>
                    <a:lnTo>
                      <a:pt x="148" y="200"/>
                    </a:lnTo>
                    <a:lnTo>
                      <a:pt x="200" y="168"/>
                    </a:lnTo>
                    <a:lnTo>
                      <a:pt x="252" y="120"/>
                    </a:lnTo>
                    <a:lnTo>
                      <a:pt x="287" y="104"/>
                    </a:lnTo>
                    <a:lnTo>
                      <a:pt x="321" y="80"/>
                    </a:lnTo>
                    <a:lnTo>
                      <a:pt x="356" y="56"/>
                    </a:lnTo>
                    <a:lnTo>
                      <a:pt x="373" y="24"/>
                    </a:lnTo>
                    <a:lnTo>
                      <a:pt x="382" y="16"/>
                    </a:lnTo>
                    <a:lnTo>
                      <a:pt x="356" y="0"/>
                    </a:lnTo>
                  </a:path>
                </a:pathLst>
              </a:custGeom>
              <a:solidFill>
                <a:srgbClr val="99CCFF"/>
              </a:solidFill>
              <a:ln w="12700" cap="rnd">
                <a:solidFill>
                  <a:schemeClr val="bg1"/>
                </a:solidFill>
                <a:round/>
                <a:headEnd/>
                <a:tailEnd/>
              </a:ln>
            </p:spPr>
            <p:txBody>
              <a:bodyPr/>
              <a:lstStyle/>
              <a:p>
                <a:endParaRPr lang="de-CH" dirty="0"/>
              </a:p>
            </p:txBody>
          </p:sp>
          <p:sp>
            <p:nvSpPr>
              <p:cNvPr id="105" name="Freeform 126" descr="Blaues Seidenpapier"/>
              <p:cNvSpPr>
                <a:spLocks/>
              </p:cNvSpPr>
              <p:nvPr/>
            </p:nvSpPr>
            <p:spPr bwMode="auto">
              <a:xfrm>
                <a:off x="1556" y="2008"/>
                <a:ext cx="127" cy="86"/>
              </a:xfrm>
              <a:custGeom>
                <a:avLst/>
                <a:gdLst>
                  <a:gd name="T0" fmla="*/ 2147483647 w 97"/>
                  <a:gd name="T1" fmla="*/ 0 h 65"/>
                  <a:gd name="T2" fmla="*/ 2147483647 w 97"/>
                  <a:gd name="T3" fmla="*/ 2147483647 h 65"/>
                  <a:gd name="T4" fmla="*/ 2147483647 w 97"/>
                  <a:gd name="T5" fmla="*/ 2147483647 h 65"/>
                  <a:gd name="T6" fmla="*/ 0 w 97"/>
                  <a:gd name="T7" fmla="*/ 2147483647 h 65"/>
                  <a:gd name="T8" fmla="*/ 2147483647 w 97"/>
                  <a:gd name="T9" fmla="*/ 2147483647 h 65"/>
                  <a:gd name="T10" fmla="*/ 2147483647 w 97"/>
                  <a:gd name="T11" fmla="*/ 2147483647 h 65"/>
                  <a:gd name="T12" fmla="*/ 2147483647 w 97"/>
                  <a:gd name="T13" fmla="*/ 2147483647 h 65"/>
                  <a:gd name="T14" fmla="*/ 2147483647 w 97"/>
                  <a:gd name="T15" fmla="*/ 2147483647 h 65"/>
                  <a:gd name="T16" fmla="*/ 2147483647 w 97"/>
                  <a:gd name="T17" fmla="*/ 2147483647 h 65"/>
                  <a:gd name="T18" fmla="*/ 2147483647 w 97"/>
                  <a:gd name="T19" fmla="*/ 2147483647 h 65"/>
                  <a:gd name="T20" fmla="*/ 2147483647 w 97"/>
                  <a:gd name="T21" fmla="*/ 0 h 65"/>
                  <a:gd name="T22" fmla="*/ 2147483647 w 97"/>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
                  <a:gd name="T37" fmla="*/ 0 h 65"/>
                  <a:gd name="T38" fmla="*/ 97 w 97"/>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 h="65">
                    <a:moveTo>
                      <a:pt x="61" y="0"/>
                    </a:moveTo>
                    <a:lnTo>
                      <a:pt x="35" y="16"/>
                    </a:lnTo>
                    <a:lnTo>
                      <a:pt x="9" y="32"/>
                    </a:lnTo>
                    <a:lnTo>
                      <a:pt x="0" y="48"/>
                    </a:lnTo>
                    <a:lnTo>
                      <a:pt x="17" y="64"/>
                    </a:lnTo>
                    <a:lnTo>
                      <a:pt x="35" y="64"/>
                    </a:lnTo>
                    <a:lnTo>
                      <a:pt x="52" y="48"/>
                    </a:lnTo>
                    <a:lnTo>
                      <a:pt x="70" y="40"/>
                    </a:lnTo>
                    <a:lnTo>
                      <a:pt x="96" y="24"/>
                    </a:lnTo>
                    <a:lnTo>
                      <a:pt x="96" y="8"/>
                    </a:lnTo>
                    <a:lnTo>
                      <a:pt x="79" y="0"/>
                    </a:lnTo>
                    <a:lnTo>
                      <a:pt x="61" y="0"/>
                    </a:lnTo>
                  </a:path>
                </a:pathLst>
              </a:custGeom>
              <a:solidFill>
                <a:srgbClr val="99CCFF"/>
              </a:solidFill>
              <a:ln w="12700" cap="rnd">
                <a:solidFill>
                  <a:schemeClr val="bg1"/>
                </a:solidFill>
                <a:round/>
                <a:headEnd/>
                <a:tailEnd/>
              </a:ln>
            </p:spPr>
            <p:txBody>
              <a:bodyPr/>
              <a:lstStyle/>
              <a:p>
                <a:endParaRPr lang="de-CH" dirty="0"/>
              </a:p>
            </p:txBody>
          </p:sp>
          <p:sp>
            <p:nvSpPr>
              <p:cNvPr id="106" name="Freeform 127" descr="Blaues Seidenpapier"/>
              <p:cNvSpPr>
                <a:spLocks/>
              </p:cNvSpPr>
              <p:nvPr/>
            </p:nvSpPr>
            <p:spPr bwMode="auto">
              <a:xfrm>
                <a:off x="1579" y="1808"/>
                <a:ext cx="160" cy="138"/>
              </a:xfrm>
              <a:custGeom>
                <a:avLst/>
                <a:gdLst>
                  <a:gd name="T0" fmla="*/ 2147483647 w 122"/>
                  <a:gd name="T1" fmla="*/ 0 h 105"/>
                  <a:gd name="T2" fmla="*/ 2147483647 w 122"/>
                  <a:gd name="T3" fmla="*/ 0 h 105"/>
                  <a:gd name="T4" fmla="*/ 2147483647 w 122"/>
                  <a:gd name="T5" fmla="*/ 2147483647 h 105"/>
                  <a:gd name="T6" fmla="*/ 2147483647 w 122"/>
                  <a:gd name="T7" fmla="*/ 2147483647 h 105"/>
                  <a:gd name="T8" fmla="*/ 2147483647 w 122"/>
                  <a:gd name="T9" fmla="*/ 2147483647 h 105"/>
                  <a:gd name="T10" fmla="*/ 2147483647 w 122"/>
                  <a:gd name="T11" fmla="*/ 2147483647 h 105"/>
                  <a:gd name="T12" fmla="*/ 0 w 122"/>
                  <a:gd name="T13" fmla="*/ 2147483647 h 105"/>
                  <a:gd name="T14" fmla="*/ 0 w 122"/>
                  <a:gd name="T15" fmla="*/ 2147483647 h 105"/>
                  <a:gd name="T16" fmla="*/ 2147483647 w 122"/>
                  <a:gd name="T17" fmla="*/ 2147483647 h 105"/>
                  <a:gd name="T18" fmla="*/ 2147483647 w 122"/>
                  <a:gd name="T19" fmla="*/ 2147483647 h 105"/>
                  <a:gd name="T20" fmla="*/ 2147483647 w 122"/>
                  <a:gd name="T21" fmla="*/ 2147483647 h 105"/>
                  <a:gd name="T22" fmla="*/ 2147483647 w 122"/>
                  <a:gd name="T23" fmla="*/ 2147483647 h 105"/>
                  <a:gd name="T24" fmla="*/ 2147483647 w 122"/>
                  <a:gd name="T25" fmla="*/ 2147483647 h 105"/>
                  <a:gd name="T26" fmla="*/ 2147483647 w 122"/>
                  <a:gd name="T27" fmla="*/ 2147483647 h 105"/>
                  <a:gd name="T28" fmla="*/ 2147483647 w 122"/>
                  <a:gd name="T29" fmla="*/ 2147483647 h 105"/>
                  <a:gd name="T30" fmla="*/ 2147483647 w 122"/>
                  <a:gd name="T31" fmla="*/ 2147483647 h 105"/>
                  <a:gd name="T32" fmla="*/ 2147483647 w 122"/>
                  <a:gd name="T33" fmla="*/ 2147483647 h 105"/>
                  <a:gd name="T34" fmla="*/ 2147483647 w 122"/>
                  <a:gd name="T35" fmla="*/ 2147483647 h 105"/>
                  <a:gd name="T36" fmla="*/ 2147483647 w 122"/>
                  <a:gd name="T37" fmla="*/ 2147483647 h 105"/>
                  <a:gd name="T38" fmla="*/ 2147483647 w 122"/>
                  <a:gd name="T39" fmla="*/ 0 h 1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2"/>
                  <a:gd name="T61" fmla="*/ 0 h 105"/>
                  <a:gd name="T62" fmla="*/ 122 w 122"/>
                  <a:gd name="T63" fmla="*/ 105 h 1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2" h="105">
                    <a:moveTo>
                      <a:pt x="121" y="0"/>
                    </a:moveTo>
                    <a:lnTo>
                      <a:pt x="95" y="0"/>
                    </a:lnTo>
                    <a:lnTo>
                      <a:pt x="78" y="16"/>
                    </a:lnTo>
                    <a:lnTo>
                      <a:pt x="61" y="24"/>
                    </a:lnTo>
                    <a:lnTo>
                      <a:pt x="43" y="40"/>
                    </a:lnTo>
                    <a:lnTo>
                      <a:pt x="26" y="40"/>
                    </a:lnTo>
                    <a:lnTo>
                      <a:pt x="0" y="72"/>
                    </a:lnTo>
                    <a:lnTo>
                      <a:pt x="0" y="88"/>
                    </a:lnTo>
                    <a:lnTo>
                      <a:pt x="17" y="80"/>
                    </a:lnTo>
                    <a:lnTo>
                      <a:pt x="35" y="64"/>
                    </a:lnTo>
                    <a:lnTo>
                      <a:pt x="43" y="72"/>
                    </a:lnTo>
                    <a:lnTo>
                      <a:pt x="26" y="88"/>
                    </a:lnTo>
                    <a:lnTo>
                      <a:pt x="35" y="96"/>
                    </a:lnTo>
                    <a:lnTo>
                      <a:pt x="43" y="104"/>
                    </a:lnTo>
                    <a:lnTo>
                      <a:pt x="69" y="88"/>
                    </a:lnTo>
                    <a:lnTo>
                      <a:pt x="69" y="72"/>
                    </a:lnTo>
                    <a:lnTo>
                      <a:pt x="95" y="40"/>
                    </a:lnTo>
                    <a:lnTo>
                      <a:pt x="112" y="32"/>
                    </a:lnTo>
                    <a:lnTo>
                      <a:pt x="121" y="8"/>
                    </a:lnTo>
                    <a:lnTo>
                      <a:pt x="121" y="0"/>
                    </a:lnTo>
                  </a:path>
                </a:pathLst>
              </a:custGeom>
              <a:solidFill>
                <a:srgbClr val="99CCFF"/>
              </a:solidFill>
              <a:ln w="12700" cap="rnd">
                <a:solidFill>
                  <a:schemeClr val="bg1"/>
                </a:solidFill>
                <a:round/>
                <a:headEnd/>
                <a:tailEnd/>
              </a:ln>
            </p:spPr>
            <p:txBody>
              <a:bodyPr/>
              <a:lstStyle/>
              <a:p>
                <a:endParaRPr lang="de-CH" dirty="0"/>
              </a:p>
            </p:txBody>
          </p:sp>
          <p:sp>
            <p:nvSpPr>
              <p:cNvPr id="107" name="Freeform 128" descr="Blaues Seidenpapier"/>
              <p:cNvSpPr>
                <a:spLocks/>
              </p:cNvSpPr>
              <p:nvPr/>
            </p:nvSpPr>
            <p:spPr bwMode="auto">
              <a:xfrm>
                <a:off x="2214" y="2335"/>
                <a:ext cx="239" cy="148"/>
              </a:xfrm>
              <a:custGeom>
                <a:avLst/>
                <a:gdLst>
                  <a:gd name="T0" fmla="*/ 0 w 183"/>
                  <a:gd name="T1" fmla="*/ 0 h 113"/>
                  <a:gd name="T2" fmla="*/ 0 w 183"/>
                  <a:gd name="T3" fmla="*/ 2147483647 h 113"/>
                  <a:gd name="T4" fmla="*/ 2147483647 w 183"/>
                  <a:gd name="T5" fmla="*/ 2147483647 h 113"/>
                  <a:gd name="T6" fmla="*/ 2147483647 w 183"/>
                  <a:gd name="T7" fmla="*/ 2147483647 h 113"/>
                  <a:gd name="T8" fmla="*/ 2147483647 w 183"/>
                  <a:gd name="T9" fmla="*/ 2147483647 h 113"/>
                  <a:gd name="T10" fmla="*/ 2147483647 w 183"/>
                  <a:gd name="T11" fmla="*/ 2147483647 h 113"/>
                  <a:gd name="T12" fmla="*/ 2147483647 w 183"/>
                  <a:gd name="T13" fmla="*/ 2147483647 h 113"/>
                  <a:gd name="T14" fmla="*/ 2147483647 w 183"/>
                  <a:gd name="T15" fmla="*/ 2147483647 h 113"/>
                  <a:gd name="T16" fmla="*/ 2147483647 w 183"/>
                  <a:gd name="T17" fmla="*/ 2147483647 h 113"/>
                  <a:gd name="T18" fmla="*/ 2147483647 w 183"/>
                  <a:gd name="T19" fmla="*/ 2147483647 h 113"/>
                  <a:gd name="T20" fmla="*/ 2147483647 w 183"/>
                  <a:gd name="T21" fmla="*/ 2147483647 h 113"/>
                  <a:gd name="T22" fmla="*/ 2147483647 w 183"/>
                  <a:gd name="T23" fmla="*/ 2147483647 h 113"/>
                  <a:gd name="T24" fmla="*/ 2147483647 w 183"/>
                  <a:gd name="T25" fmla="*/ 2147483647 h 113"/>
                  <a:gd name="T26" fmla="*/ 2147483647 w 183"/>
                  <a:gd name="T27" fmla="*/ 0 h 113"/>
                  <a:gd name="T28" fmla="*/ 0 w 183"/>
                  <a:gd name="T29" fmla="*/ 0 h 1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3"/>
                  <a:gd name="T46" fmla="*/ 0 h 113"/>
                  <a:gd name="T47" fmla="*/ 183 w 183"/>
                  <a:gd name="T48" fmla="*/ 113 h 1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3" h="113">
                    <a:moveTo>
                      <a:pt x="0" y="0"/>
                    </a:moveTo>
                    <a:lnTo>
                      <a:pt x="0" y="16"/>
                    </a:lnTo>
                    <a:lnTo>
                      <a:pt x="26" y="48"/>
                    </a:lnTo>
                    <a:lnTo>
                      <a:pt x="43" y="48"/>
                    </a:lnTo>
                    <a:lnTo>
                      <a:pt x="52" y="64"/>
                    </a:lnTo>
                    <a:lnTo>
                      <a:pt x="87" y="88"/>
                    </a:lnTo>
                    <a:lnTo>
                      <a:pt x="113" y="112"/>
                    </a:lnTo>
                    <a:lnTo>
                      <a:pt x="156" y="112"/>
                    </a:lnTo>
                    <a:lnTo>
                      <a:pt x="182" y="112"/>
                    </a:lnTo>
                    <a:lnTo>
                      <a:pt x="182" y="96"/>
                    </a:lnTo>
                    <a:lnTo>
                      <a:pt x="165" y="88"/>
                    </a:lnTo>
                    <a:lnTo>
                      <a:pt x="130" y="80"/>
                    </a:lnTo>
                    <a:lnTo>
                      <a:pt x="87" y="64"/>
                    </a:lnTo>
                    <a:lnTo>
                      <a:pt x="26" y="0"/>
                    </a:lnTo>
                    <a:lnTo>
                      <a:pt x="0" y="0"/>
                    </a:lnTo>
                  </a:path>
                </a:pathLst>
              </a:custGeom>
              <a:solidFill>
                <a:srgbClr val="99CCFF"/>
              </a:solidFill>
              <a:ln w="12700" cap="rnd">
                <a:solidFill>
                  <a:schemeClr val="bg1"/>
                </a:solidFill>
                <a:round/>
                <a:headEnd/>
                <a:tailEnd/>
              </a:ln>
            </p:spPr>
            <p:txBody>
              <a:bodyPr/>
              <a:lstStyle/>
              <a:p>
                <a:endParaRPr lang="de-CH" dirty="0"/>
              </a:p>
            </p:txBody>
          </p:sp>
          <p:sp>
            <p:nvSpPr>
              <p:cNvPr id="108" name="Freeform 129" descr="Blaues Seidenpapier"/>
              <p:cNvSpPr>
                <a:spLocks/>
              </p:cNvSpPr>
              <p:nvPr/>
            </p:nvSpPr>
            <p:spPr bwMode="auto">
              <a:xfrm>
                <a:off x="2498" y="2356"/>
                <a:ext cx="182" cy="106"/>
              </a:xfrm>
              <a:custGeom>
                <a:avLst/>
                <a:gdLst>
                  <a:gd name="T0" fmla="*/ 2147483647 w 139"/>
                  <a:gd name="T1" fmla="*/ 2147483647 h 81"/>
                  <a:gd name="T2" fmla="*/ 2147483647 w 139"/>
                  <a:gd name="T3" fmla="*/ 2147483647 h 81"/>
                  <a:gd name="T4" fmla="*/ 2147483647 w 139"/>
                  <a:gd name="T5" fmla="*/ 2147483647 h 81"/>
                  <a:gd name="T6" fmla="*/ 2147483647 w 139"/>
                  <a:gd name="T7" fmla="*/ 2147483647 h 81"/>
                  <a:gd name="T8" fmla="*/ 2147483647 w 139"/>
                  <a:gd name="T9" fmla="*/ 2147483647 h 81"/>
                  <a:gd name="T10" fmla="*/ 2147483647 w 139"/>
                  <a:gd name="T11" fmla="*/ 2147483647 h 81"/>
                  <a:gd name="T12" fmla="*/ 2147483647 w 139"/>
                  <a:gd name="T13" fmla="*/ 0 h 81"/>
                  <a:gd name="T14" fmla="*/ 2147483647 w 139"/>
                  <a:gd name="T15" fmla="*/ 2147483647 h 81"/>
                  <a:gd name="T16" fmla="*/ 2147483647 w 139"/>
                  <a:gd name="T17" fmla="*/ 2147483647 h 81"/>
                  <a:gd name="T18" fmla="*/ 0 w 139"/>
                  <a:gd name="T19" fmla="*/ 2147483647 h 81"/>
                  <a:gd name="T20" fmla="*/ 2147483647 w 139"/>
                  <a:gd name="T21" fmla="*/ 2147483647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81"/>
                  <a:gd name="T35" fmla="*/ 139 w 139"/>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81">
                    <a:moveTo>
                      <a:pt x="17" y="80"/>
                    </a:moveTo>
                    <a:lnTo>
                      <a:pt x="43" y="72"/>
                    </a:lnTo>
                    <a:lnTo>
                      <a:pt x="69" y="56"/>
                    </a:lnTo>
                    <a:lnTo>
                      <a:pt x="112" y="48"/>
                    </a:lnTo>
                    <a:lnTo>
                      <a:pt x="121" y="32"/>
                    </a:lnTo>
                    <a:lnTo>
                      <a:pt x="138" y="8"/>
                    </a:lnTo>
                    <a:lnTo>
                      <a:pt x="95" y="0"/>
                    </a:lnTo>
                    <a:lnTo>
                      <a:pt x="69" y="24"/>
                    </a:lnTo>
                    <a:lnTo>
                      <a:pt x="43" y="32"/>
                    </a:lnTo>
                    <a:lnTo>
                      <a:pt x="0" y="56"/>
                    </a:lnTo>
                    <a:lnTo>
                      <a:pt x="17" y="80"/>
                    </a:lnTo>
                  </a:path>
                </a:pathLst>
              </a:custGeom>
              <a:solidFill>
                <a:srgbClr val="99CCFF"/>
              </a:solidFill>
              <a:ln w="12700" cap="rnd">
                <a:solidFill>
                  <a:schemeClr val="bg1"/>
                </a:solidFill>
                <a:round/>
                <a:headEnd/>
                <a:tailEnd/>
              </a:ln>
            </p:spPr>
            <p:txBody>
              <a:bodyPr/>
              <a:lstStyle/>
              <a:p>
                <a:endParaRPr lang="de-CH" dirty="0"/>
              </a:p>
            </p:txBody>
          </p:sp>
          <p:sp>
            <p:nvSpPr>
              <p:cNvPr id="109" name="Freeform 130" descr="Blaues Seidenpapier"/>
              <p:cNvSpPr>
                <a:spLocks/>
              </p:cNvSpPr>
              <p:nvPr/>
            </p:nvSpPr>
            <p:spPr bwMode="auto">
              <a:xfrm>
                <a:off x="2974" y="1819"/>
                <a:ext cx="386" cy="285"/>
              </a:xfrm>
              <a:custGeom>
                <a:avLst/>
                <a:gdLst>
                  <a:gd name="T0" fmla="*/ 2147483647 w 295"/>
                  <a:gd name="T1" fmla="*/ 2147483647 h 217"/>
                  <a:gd name="T2" fmla="*/ 2147483647 w 295"/>
                  <a:gd name="T3" fmla="*/ 2147483647 h 217"/>
                  <a:gd name="T4" fmla="*/ 2147483647 w 295"/>
                  <a:gd name="T5" fmla="*/ 2147483647 h 217"/>
                  <a:gd name="T6" fmla="*/ 2147483647 w 295"/>
                  <a:gd name="T7" fmla="*/ 2147483647 h 217"/>
                  <a:gd name="T8" fmla="*/ 0 w 295"/>
                  <a:gd name="T9" fmla="*/ 2147483647 h 217"/>
                  <a:gd name="T10" fmla="*/ 0 w 295"/>
                  <a:gd name="T11" fmla="*/ 2147483647 h 217"/>
                  <a:gd name="T12" fmla="*/ 2147483647 w 295"/>
                  <a:gd name="T13" fmla="*/ 2147483647 h 217"/>
                  <a:gd name="T14" fmla="*/ 2147483647 w 295"/>
                  <a:gd name="T15" fmla="*/ 2147483647 h 217"/>
                  <a:gd name="T16" fmla="*/ 0 w 295"/>
                  <a:gd name="T17" fmla="*/ 2147483647 h 217"/>
                  <a:gd name="T18" fmla="*/ 0 w 295"/>
                  <a:gd name="T19" fmla="*/ 2147483647 h 217"/>
                  <a:gd name="T20" fmla="*/ 2147483647 w 295"/>
                  <a:gd name="T21" fmla="*/ 2147483647 h 217"/>
                  <a:gd name="T22" fmla="*/ 2147483647 w 295"/>
                  <a:gd name="T23" fmla="*/ 2147483647 h 217"/>
                  <a:gd name="T24" fmla="*/ 2147483647 w 295"/>
                  <a:gd name="T25" fmla="*/ 2147483647 h 217"/>
                  <a:gd name="T26" fmla="*/ 2147483647 w 295"/>
                  <a:gd name="T27" fmla="*/ 2147483647 h 217"/>
                  <a:gd name="T28" fmla="*/ 2147483647 w 295"/>
                  <a:gd name="T29" fmla="*/ 2147483647 h 217"/>
                  <a:gd name="T30" fmla="*/ 2147483647 w 295"/>
                  <a:gd name="T31" fmla="*/ 2147483647 h 217"/>
                  <a:gd name="T32" fmla="*/ 2147483647 w 295"/>
                  <a:gd name="T33" fmla="*/ 2147483647 h 217"/>
                  <a:gd name="T34" fmla="*/ 2147483647 w 295"/>
                  <a:gd name="T35" fmla="*/ 2147483647 h 217"/>
                  <a:gd name="T36" fmla="*/ 2147483647 w 295"/>
                  <a:gd name="T37" fmla="*/ 2147483647 h 217"/>
                  <a:gd name="T38" fmla="*/ 2147483647 w 295"/>
                  <a:gd name="T39" fmla="*/ 2147483647 h 217"/>
                  <a:gd name="T40" fmla="*/ 2147483647 w 295"/>
                  <a:gd name="T41" fmla="*/ 2147483647 h 217"/>
                  <a:gd name="T42" fmla="*/ 2147483647 w 295"/>
                  <a:gd name="T43" fmla="*/ 2147483647 h 217"/>
                  <a:gd name="T44" fmla="*/ 2147483647 w 295"/>
                  <a:gd name="T45" fmla="*/ 2147483647 h 217"/>
                  <a:gd name="T46" fmla="*/ 2147483647 w 295"/>
                  <a:gd name="T47" fmla="*/ 2147483647 h 217"/>
                  <a:gd name="T48" fmla="*/ 2147483647 w 295"/>
                  <a:gd name="T49" fmla="*/ 2147483647 h 217"/>
                  <a:gd name="T50" fmla="*/ 2147483647 w 295"/>
                  <a:gd name="T51" fmla="*/ 2147483647 h 217"/>
                  <a:gd name="T52" fmla="*/ 2147483647 w 295"/>
                  <a:gd name="T53" fmla="*/ 2147483647 h 217"/>
                  <a:gd name="T54" fmla="*/ 2147483647 w 295"/>
                  <a:gd name="T55" fmla="*/ 2147483647 h 217"/>
                  <a:gd name="T56" fmla="*/ 2147483647 w 295"/>
                  <a:gd name="T57" fmla="*/ 2147483647 h 217"/>
                  <a:gd name="T58" fmla="*/ 2147483647 w 295"/>
                  <a:gd name="T59" fmla="*/ 2147483647 h 217"/>
                  <a:gd name="T60" fmla="*/ 2147483647 w 295"/>
                  <a:gd name="T61" fmla="*/ 2147483647 h 217"/>
                  <a:gd name="T62" fmla="*/ 2147483647 w 295"/>
                  <a:gd name="T63" fmla="*/ 2147483647 h 217"/>
                  <a:gd name="T64" fmla="*/ 2147483647 w 295"/>
                  <a:gd name="T65" fmla="*/ 2147483647 h 217"/>
                  <a:gd name="T66" fmla="*/ 2147483647 w 295"/>
                  <a:gd name="T67" fmla="*/ 2147483647 h 217"/>
                  <a:gd name="T68" fmla="*/ 2147483647 w 295"/>
                  <a:gd name="T69" fmla="*/ 2147483647 h 217"/>
                  <a:gd name="T70" fmla="*/ 2147483647 w 295"/>
                  <a:gd name="T71" fmla="*/ 2147483647 h 217"/>
                  <a:gd name="T72" fmla="*/ 2147483647 w 295"/>
                  <a:gd name="T73" fmla="*/ 2147483647 h 217"/>
                  <a:gd name="T74" fmla="*/ 2147483647 w 295"/>
                  <a:gd name="T75" fmla="*/ 2147483647 h 217"/>
                  <a:gd name="T76" fmla="*/ 2147483647 w 295"/>
                  <a:gd name="T77" fmla="*/ 2147483647 h 217"/>
                  <a:gd name="T78" fmla="*/ 2147483647 w 295"/>
                  <a:gd name="T79" fmla="*/ 2147483647 h 217"/>
                  <a:gd name="T80" fmla="*/ 2147483647 w 295"/>
                  <a:gd name="T81" fmla="*/ 2147483647 h 217"/>
                  <a:gd name="T82" fmla="*/ 2147483647 w 295"/>
                  <a:gd name="T83" fmla="*/ 0 h 217"/>
                  <a:gd name="T84" fmla="*/ 2147483647 w 295"/>
                  <a:gd name="T85" fmla="*/ 2147483647 h 2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5"/>
                  <a:gd name="T130" fmla="*/ 0 h 217"/>
                  <a:gd name="T131" fmla="*/ 295 w 295"/>
                  <a:gd name="T132" fmla="*/ 217 h 2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5" h="217">
                    <a:moveTo>
                      <a:pt x="78" y="16"/>
                    </a:moveTo>
                    <a:lnTo>
                      <a:pt x="61" y="32"/>
                    </a:lnTo>
                    <a:lnTo>
                      <a:pt x="26" y="32"/>
                    </a:lnTo>
                    <a:lnTo>
                      <a:pt x="26" y="8"/>
                    </a:lnTo>
                    <a:lnTo>
                      <a:pt x="0" y="16"/>
                    </a:lnTo>
                    <a:lnTo>
                      <a:pt x="0" y="32"/>
                    </a:lnTo>
                    <a:lnTo>
                      <a:pt x="26" y="40"/>
                    </a:lnTo>
                    <a:lnTo>
                      <a:pt x="26" y="72"/>
                    </a:lnTo>
                    <a:lnTo>
                      <a:pt x="0" y="104"/>
                    </a:lnTo>
                    <a:lnTo>
                      <a:pt x="0" y="120"/>
                    </a:lnTo>
                    <a:lnTo>
                      <a:pt x="26" y="120"/>
                    </a:lnTo>
                    <a:lnTo>
                      <a:pt x="52" y="96"/>
                    </a:lnTo>
                    <a:lnTo>
                      <a:pt x="52" y="80"/>
                    </a:lnTo>
                    <a:lnTo>
                      <a:pt x="112" y="80"/>
                    </a:lnTo>
                    <a:lnTo>
                      <a:pt x="112" y="88"/>
                    </a:lnTo>
                    <a:lnTo>
                      <a:pt x="95" y="104"/>
                    </a:lnTo>
                    <a:lnTo>
                      <a:pt x="104" y="120"/>
                    </a:lnTo>
                    <a:lnTo>
                      <a:pt x="164" y="120"/>
                    </a:lnTo>
                    <a:lnTo>
                      <a:pt x="216" y="128"/>
                    </a:lnTo>
                    <a:lnTo>
                      <a:pt x="242" y="120"/>
                    </a:lnTo>
                    <a:lnTo>
                      <a:pt x="259" y="120"/>
                    </a:lnTo>
                    <a:lnTo>
                      <a:pt x="259" y="144"/>
                    </a:lnTo>
                    <a:lnTo>
                      <a:pt x="251" y="160"/>
                    </a:lnTo>
                    <a:lnTo>
                      <a:pt x="251" y="192"/>
                    </a:lnTo>
                    <a:lnTo>
                      <a:pt x="268" y="208"/>
                    </a:lnTo>
                    <a:lnTo>
                      <a:pt x="285" y="216"/>
                    </a:lnTo>
                    <a:lnTo>
                      <a:pt x="294" y="208"/>
                    </a:lnTo>
                    <a:lnTo>
                      <a:pt x="294" y="160"/>
                    </a:lnTo>
                    <a:lnTo>
                      <a:pt x="285" y="152"/>
                    </a:lnTo>
                    <a:lnTo>
                      <a:pt x="285" y="96"/>
                    </a:lnTo>
                    <a:lnTo>
                      <a:pt x="277" y="88"/>
                    </a:lnTo>
                    <a:lnTo>
                      <a:pt x="242" y="80"/>
                    </a:lnTo>
                    <a:lnTo>
                      <a:pt x="225" y="104"/>
                    </a:lnTo>
                    <a:lnTo>
                      <a:pt x="199" y="104"/>
                    </a:lnTo>
                    <a:lnTo>
                      <a:pt x="164" y="88"/>
                    </a:lnTo>
                    <a:lnTo>
                      <a:pt x="138" y="88"/>
                    </a:lnTo>
                    <a:lnTo>
                      <a:pt x="138" y="72"/>
                    </a:lnTo>
                    <a:lnTo>
                      <a:pt x="112" y="56"/>
                    </a:lnTo>
                    <a:lnTo>
                      <a:pt x="86" y="48"/>
                    </a:lnTo>
                    <a:lnTo>
                      <a:pt x="86" y="32"/>
                    </a:lnTo>
                    <a:lnTo>
                      <a:pt x="112" y="16"/>
                    </a:lnTo>
                    <a:lnTo>
                      <a:pt x="112" y="0"/>
                    </a:lnTo>
                    <a:lnTo>
                      <a:pt x="78" y="16"/>
                    </a:lnTo>
                  </a:path>
                </a:pathLst>
              </a:custGeom>
              <a:solidFill>
                <a:srgbClr val="99CCFF"/>
              </a:solidFill>
              <a:ln w="12700" cap="rnd">
                <a:solidFill>
                  <a:schemeClr val="bg1"/>
                </a:solidFill>
                <a:round/>
                <a:headEnd/>
                <a:tailEnd/>
              </a:ln>
            </p:spPr>
            <p:txBody>
              <a:bodyPr/>
              <a:lstStyle/>
              <a:p>
                <a:endParaRPr lang="de-CH" dirty="0"/>
              </a:p>
            </p:txBody>
          </p:sp>
          <p:sp>
            <p:nvSpPr>
              <p:cNvPr id="110" name="Freeform 131" descr="Blaues Seidenpapier"/>
              <p:cNvSpPr>
                <a:spLocks/>
              </p:cNvSpPr>
              <p:nvPr/>
            </p:nvSpPr>
            <p:spPr bwMode="auto">
              <a:xfrm>
                <a:off x="3144" y="1671"/>
                <a:ext cx="58" cy="160"/>
              </a:xfrm>
              <a:custGeom>
                <a:avLst/>
                <a:gdLst>
                  <a:gd name="T0" fmla="*/ 2147483647 w 44"/>
                  <a:gd name="T1" fmla="*/ 0 h 121"/>
                  <a:gd name="T2" fmla="*/ 0 w 44"/>
                  <a:gd name="T3" fmla="*/ 2147483647 h 121"/>
                  <a:gd name="T4" fmla="*/ 0 w 44"/>
                  <a:gd name="T5" fmla="*/ 2147483647 h 121"/>
                  <a:gd name="T6" fmla="*/ 0 w 44"/>
                  <a:gd name="T7" fmla="*/ 2147483647 h 121"/>
                  <a:gd name="T8" fmla="*/ 2147483647 w 44"/>
                  <a:gd name="T9" fmla="*/ 2147483647 h 121"/>
                  <a:gd name="T10" fmla="*/ 2147483647 w 44"/>
                  <a:gd name="T11" fmla="*/ 2147483647 h 121"/>
                  <a:gd name="T12" fmla="*/ 2147483647 w 44"/>
                  <a:gd name="T13" fmla="*/ 2147483647 h 121"/>
                  <a:gd name="T14" fmla="*/ 2147483647 w 44"/>
                  <a:gd name="T15" fmla="*/ 2147483647 h 121"/>
                  <a:gd name="T16" fmla="*/ 2147483647 w 44"/>
                  <a:gd name="T17" fmla="*/ 2147483647 h 121"/>
                  <a:gd name="T18" fmla="*/ 2147483647 w 44"/>
                  <a:gd name="T19" fmla="*/ 2147483647 h 121"/>
                  <a:gd name="T20" fmla="*/ 2147483647 w 44"/>
                  <a:gd name="T21" fmla="*/ 2147483647 h 121"/>
                  <a:gd name="T22" fmla="*/ 2147483647 w 44"/>
                  <a:gd name="T23" fmla="*/ 2147483647 h 121"/>
                  <a:gd name="T24" fmla="*/ 2147483647 w 44"/>
                  <a:gd name="T25" fmla="*/ 2147483647 h 121"/>
                  <a:gd name="T26" fmla="*/ 2147483647 w 44"/>
                  <a:gd name="T27" fmla="*/ 2147483647 h 121"/>
                  <a:gd name="T28" fmla="*/ 2147483647 w 44"/>
                  <a:gd name="T29" fmla="*/ 2147483647 h 121"/>
                  <a:gd name="T30" fmla="*/ 2147483647 w 44"/>
                  <a:gd name="T31" fmla="*/ 0 h 121"/>
                  <a:gd name="T32" fmla="*/ 2147483647 w 44"/>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21"/>
                  <a:gd name="T53" fmla="*/ 44 w 44"/>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21">
                    <a:moveTo>
                      <a:pt x="17" y="0"/>
                    </a:moveTo>
                    <a:lnTo>
                      <a:pt x="0" y="8"/>
                    </a:lnTo>
                    <a:lnTo>
                      <a:pt x="0" y="32"/>
                    </a:lnTo>
                    <a:lnTo>
                      <a:pt x="0" y="56"/>
                    </a:lnTo>
                    <a:lnTo>
                      <a:pt x="17" y="64"/>
                    </a:lnTo>
                    <a:lnTo>
                      <a:pt x="26" y="88"/>
                    </a:lnTo>
                    <a:lnTo>
                      <a:pt x="9" y="96"/>
                    </a:lnTo>
                    <a:lnTo>
                      <a:pt x="9" y="104"/>
                    </a:lnTo>
                    <a:lnTo>
                      <a:pt x="26" y="120"/>
                    </a:lnTo>
                    <a:lnTo>
                      <a:pt x="43" y="112"/>
                    </a:lnTo>
                    <a:lnTo>
                      <a:pt x="43" y="88"/>
                    </a:lnTo>
                    <a:lnTo>
                      <a:pt x="34" y="72"/>
                    </a:lnTo>
                    <a:lnTo>
                      <a:pt x="34" y="32"/>
                    </a:lnTo>
                    <a:lnTo>
                      <a:pt x="43" y="24"/>
                    </a:lnTo>
                    <a:lnTo>
                      <a:pt x="43" y="8"/>
                    </a:lnTo>
                    <a:lnTo>
                      <a:pt x="34" y="0"/>
                    </a:lnTo>
                    <a:lnTo>
                      <a:pt x="17" y="0"/>
                    </a:lnTo>
                  </a:path>
                </a:pathLst>
              </a:custGeom>
              <a:solidFill>
                <a:srgbClr val="99CCFF"/>
              </a:solidFill>
              <a:ln w="12700" cap="rnd">
                <a:solidFill>
                  <a:schemeClr val="bg1"/>
                </a:solidFill>
                <a:round/>
                <a:headEnd/>
                <a:tailEnd/>
              </a:ln>
            </p:spPr>
            <p:txBody>
              <a:bodyPr/>
              <a:lstStyle/>
              <a:p>
                <a:endParaRPr lang="de-CH" dirty="0"/>
              </a:p>
            </p:txBody>
          </p:sp>
          <p:sp>
            <p:nvSpPr>
              <p:cNvPr id="111" name="Freeform 132" descr="Blaues Seidenpapier"/>
              <p:cNvSpPr>
                <a:spLocks/>
              </p:cNvSpPr>
              <p:nvPr/>
            </p:nvSpPr>
            <p:spPr bwMode="auto">
              <a:xfrm>
                <a:off x="3268" y="1355"/>
                <a:ext cx="398" cy="275"/>
              </a:xfrm>
              <a:custGeom>
                <a:avLst/>
                <a:gdLst>
                  <a:gd name="T0" fmla="*/ 0 w 304"/>
                  <a:gd name="T1" fmla="*/ 2147483647 h 209"/>
                  <a:gd name="T2" fmla="*/ 0 w 304"/>
                  <a:gd name="T3" fmla="*/ 2147483647 h 209"/>
                  <a:gd name="T4" fmla="*/ 2147483647 w 304"/>
                  <a:gd name="T5" fmla="*/ 2147483647 h 209"/>
                  <a:gd name="T6" fmla="*/ 2147483647 w 304"/>
                  <a:gd name="T7" fmla="*/ 2147483647 h 209"/>
                  <a:gd name="T8" fmla="*/ 2147483647 w 304"/>
                  <a:gd name="T9" fmla="*/ 2147483647 h 209"/>
                  <a:gd name="T10" fmla="*/ 2147483647 w 304"/>
                  <a:gd name="T11" fmla="*/ 2147483647 h 209"/>
                  <a:gd name="T12" fmla="*/ 2147483647 w 304"/>
                  <a:gd name="T13" fmla="*/ 2147483647 h 209"/>
                  <a:gd name="T14" fmla="*/ 2147483647 w 304"/>
                  <a:gd name="T15" fmla="*/ 2147483647 h 209"/>
                  <a:gd name="T16" fmla="*/ 2147483647 w 304"/>
                  <a:gd name="T17" fmla="*/ 2147483647 h 209"/>
                  <a:gd name="T18" fmla="*/ 2147483647 w 304"/>
                  <a:gd name="T19" fmla="*/ 2147483647 h 209"/>
                  <a:gd name="T20" fmla="*/ 2147483647 w 304"/>
                  <a:gd name="T21" fmla="*/ 2147483647 h 209"/>
                  <a:gd name="T22" fmla="*/ 2147483647 w 304"/>
                  <a:gd name="T23" fmla="*/ 2147483647 h 209"/>
                  <a:gd name="T24" fmla="*/ 2147483647 w 304"/>
                  <a:gd name="T25" fmla="*/ 2147483647 h 209"/>
                  <a:gd name="T26" fmla="*/ 2147483647 w 304"/>
                  <a:gd name="T27" fmla="*/ 2147483647 h 209"/>
                  <a:gd name="T28" fmla="*/ 2147483647 w 304"/>
                  <a:gd name="T29" fmla="*/ 2147483647 h 209"/>
                  <a:gd name="T30" fmla="*/ 2147483647 w 304"/>
                  <a:gd name="T31" fmla="*/ 2147483647 h 209"/>
                  <a:gd name="T32" fmla="*/ 2147483647 w 304"/>
                  <a:gd name="T33" fmla="*/ 2147483647 h 209"/>
                  <a:gd name="T34" fmla="*/ 2147483647 w 304"/>
                  <a:gd name="T35" fmla="*/ 2147483647 h 209"/>
                  <a:gd name="T36" fmla="*/ 2147483647 w 304"/>
                  <a:gd name="T37" fmla="*/ 2147483647 h 209"/>
                  <a:gd name="T38" fmla="*/ 2147483647 w 304"/>
                  <a:gd name="T39" fmla="*/ 2147483647 h 209"/>
                  <a:gd name="T40" fmla="*/ 2147483647 w 304"/>
                  <a:gd name="T41" fmla="*/ 2147483647 h 209"/>
                  <a:gd name="T42" fmla="*/ 2147483647 w 304"/>
                  <a:gd name="T43" fmla="*/ 2147483647 h 209"/>
                  <a:gd name="T44" fmla="*/ 2147483647 w 304"/>
                  <a:gd name="T45" fmla="*/ 0 h 209"/>
                  <a:gd name="T46" fmla="*/ 0 w 304"/>
                  <a:gd name="T47" fmla="*/ 2147483647 h 2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4"/>
                  <a:gd name="T73" fmla="*/ 0 h 209"/>
                  <a:gd name="T74" fmla="*/ 304 w 304"/>
                  <a:gd name="T75" fmla="*/ 209 h 2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4" h="209">
                    <a:moveTo>
                      <a:pt x="0" y="8"/>
                    </a:moveTo>
                    <a:lnTo>
                      <a:pt x="0" y="40"/>
                    </a:lnTo>
                    <a:lnTo>
                      <a:pt x="9" y="88"/>
                    </a:lnTo>
                    <a:lnTo>
                      <a:pt x="43" y="128"/>
                    </a:lnTo>
                    <a:lnTo>
                      <a:pt x="87" y="168"/>
                    </a:lnTo>
                    <a:lnTo>
                      <a:pt x="121" y="192"/>
                    </a:lnTo>
                    <a:lnTo>
                      <a:pt x="147" y="208"/>
                    </a:lnTo>
                    <a:lnTo>
                      <a:pt x="199" y="200"/>
                    </a:lnTo>
                    <a:lnTo>
                      <a:pt x="225" y="192"/>
                    </a:lnTo>
                    <a:lnTo>
                      <a:pt x="242" y="208"/>
                    </a:lnTo>
                    <a:lnTo>
                      <a:pt x="286" y="208"/>
                    </a:lnTo>
                    <a:lnTo>
                      <a:pt x="303" y="192"/>
                    </a:lnTo>
                    <a:lnTo>
                      <a:pt x="303" y="176"/>
                    </a:lnTo>
                    <a:lnTo>
                      <a:pt x="260" y="176"/>
                    </a:lnTo>
                    <a:lnTo>
                      <a:pt x="234" y="176"/>
                    </a:lnTo>
                    <a:lnTo>
                      <a:pt x="199" y="176"/>
                    </a:lnTo>
                    <a:lnTo>
                      <a:pt x="147" y="168"/>
                    </a:lnTo>
                    <a:lnTo>
                      <a:pt x="113" y="136"/>
                    </a:lnTo>
                    <a:lnTo>
                      <a:pt x="78" y="128"/>
                    </a:lnTo>
                    <a:lnTo>
                      <a:pt x="43" y="96"/>
                    </a:lnTo>
                    <a:lnTo>
                      <a:pt x="26" y="56"/>
                    </a:lnTo>
                    <a:lnTo>
                      <a:pt x="26" y="24"/>
                    </a:lnTo>
                    <a:lnTo>
                      <a:pt x="17" y="0"/>
                    </a:lnTo>
                    <a:lnTo>
                      <a:pt x="0" y="8"/>
                    </a:lnTo>
                  </a:path>
                </a:pathLst>
              </a:custGeom>
              <a:solidFill>
                <a:srgbClr val="99CCFF"/>
              </a:solidFill>
              <a:ln w="12700" cap="rnd">
                <a:solidFill>
                  <a:schemeClr val="bg1"/>
                </a:solidFill>
                <a:round/>
                <a:headEnd/>
                <a:tailEnd/>
              </a:ln>
            </p:spPr>
            <p:txBody>
              <a:bodyPr/>
              <a:lstStyle/>
              <a:p>
                <a:endParaRPr lang="de-CH" dirty="0"/>
              </a:p>
            </p:txBody>
          </p:sp>
          <p:sp>
            <p:nvSpPr>
              <p:cNvPr id="112" name="Freeform 133" descr="Blaues Seidenpapier"/>
              <p:cNvSpPr>
                <a:spLocks/>
              </p:cNvSpPr>
              <p:nvPr/>
            </p:nvSpPr>
            <p:spPr bwMode="auto">
              <a:xfrm>
                <a:off x="3813" y="1703"/>
                <a:ext cx="251" cy="54"/>
              </a:xfrm>
              <a:custGeom>
                <a:avLst/>
                <a:gdLst>
                  <a:gd name="T0" fmla="*/ 0 w 192"/>
                  <a:gd name="T1" fmla="*/ 2147483647 h 41"/>
                  <a:gd name="T2" fmla="*/ 2147483647 w 192"/>
                  <a:gd name="T3" fmla="*/ 2147483647 h 41"/>
                  <a:gd name="T4" fmla="*/ 2147483647 w 192"/>
                  <a:gd name="T5" fmla="*/ 2147483647 h 41"/>
                  <a:gd name="T6" fmla="*/ 2147483647 w 192"/>
                  <a:gd name="T7" fmla="*/ 2147483647 h 41"/>
                  <a:gd name="T8" fmla="*/ 2147483647 w 192"/>
                  <a:gd name="T9" fmla="*/ 2147483647 h 41"/>
                  <a:gd name="T10" fmla="*/ 2147483647 w 192"/>
                  <a:gd name="T11" fmla="*/ 2147483647 h 41"/>
                  <a:gd name="T12" fmla="*/ 2147483647 w 192"/>
                  <a:gd name="T13" fmla="*/ 2147483647 h 41"/>
                  <a:gd name="T14" fmla="*/ 2147483647 w 192"/>
                  <a:gd name="T15" fmla="*/ 2147483647 h 41"/>
                  <a:gd name="T16" fmla="*/ 2147483647 w 192"/>
                  <a:gd name="T17" fmla="*/ 2147483647 h 41"/>
                  <a:gd name="T18" fmla="*/ 2147483647 w 192"/>
                  <a:gd name="T19" fmla="*/ 0 h 41"/>
                  <a:gd name="T20" fmla="*/ 2147483647 w 192"/>
                  <a:gd name="T21" fmla="*/ 2147483647 h 41"/>
                  <a:gd name="T22" fmla="*/ 2147483647 w 192"/>
                  <a:gd name="T23" fmla="*/ 2147483647 h 41"/>
                  <a:gd name="T24" fmla="*/ 0 w 192"/>
                  <a:gd name="T25" fmla="*/ 2147483647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41"/>
                  <a:gd name="T41" fmla="*/ 192 w 192"/>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41">
                    <a:moveTo>
                      <a:pt x="0" y="24"/>
                    </a:moveTo>
                    <a:lnTo>
                      <a:pt x="17" y="40"/>
                    </a:lnTo>
                    <a:lnTo>
                      <a:pt x="61" y="40"/>
                    </a:lnTo>
                    <a:lnTo>
                      <a:pt x="96" y="40"/>
                    </a:lnTo>
                    <a:lnTo>
                      <a:pt x="122" y="40"/>
                    </a:lnTo>
                    <a:lnTo>
                      <a:pt x="156" y="32"/>
                    </a:lnTo>
                    <a:lnTo>
                      <a:pt x="182" y="32"/>
                    </a:lnTo>
                    <a:lnTo>
                      <a:pt x="191" y="16"/>
                    </a:lnTo>
                    <a:lnTo>
                      <a:pt x="182" y="8"/>
                    </a:lnTo>
                    <a:lnTo>
                      <a:pt x="122" y="0"/>
                    </a:lnTo>
                    <a:lnTo>
                      <a:pt x="69" y="8"/>
                    </a:lnTo>
                    <a:lnTo>
                      <a:pt x="26" y="8"/>
                    </a:lnTo>
                    <a:lnTo>
                      <a:pt x="0" y="24"/>
                    </a:lnTo>
                  </a:path>
                </a:pathLst>
              </a:custGeom>
              <a:solidFill>
                <a:srgbClr val="99CCFF"/>
              </a:solidFill>
              <a:ln w="12700" cap="rnd">
                <a:solidFill>
                  <a:schemeClr val="bg1"/>
                </a:solidFill>
                <a:round/>
                <a:headEnd/>
                <a:tailEnd/>
              </a:ln>
            </p:spPr>
            <p:txBody>
              <a:bodyPr/>
              <a:lstStyle/>
              <a:p>
                <a:endParaRPr lang="de-CH" dirty="0"/>
              </a:p>
            </p:txBody>
          </p:sp>
          <p:sp>
            <p:nvSpPr>
              <p:cNvPr id="113" name="Freeform 134" descr="Blaues Seidenpapier"/>
              <p:cNvSpPr>
                <a:spLocks/>
              </p:cNvSpPr>
              <p:nvPr/>
            </p:nvSpPr>
            <p:spPr bwMode="auto">
              <a:xfrm>
                <a:off x="2838" y="1671"/>
                <a:ext cx="80" cy="75"/>
              </a:xfrm>
              <a:custGeom>
                <a:avLst/>
                <a:gdLst>
                  <a:gd name="T0" fmla="*/ 2147483647 w 61"/>
                  <a:gd name="T1" fmla="*/ 2147483647 h 57"/>
                  <a:gd name="T2" fmla="*/ 2147483647 w 61"/>
                  <a:gd name="T3" fmla="*/ 2147483647 h 57"/>
                  <a:gd name="T4" fmla="*/ 2147483647 w 61"/>
                  <a:gd name="T5" fmla="*/ 2147483647 h 57"/>
                  <a:gd name="T6" fmla="*/ 2147483647 w 61"/>
                  <a:gd name="T7" fmla="*/ 2147483647 h 57"/>
                  <a:gd name="T8" fmla="*/ 2147483647 w 61"/>
                  <a:gd name="T9" fmla="*/ 2147483647 h 57"/>
                  <a:gd name="T10" fmla="*/ 2147483647 w 61"/>
                  <a:gd name="T11" fmla="*/ 2147483647 h 57"/>
                  <a:gd name="T12" fmla="*/ 0 w 61"/>
                  <a:gd name="T13" fmla="*/ 2147483647 h 57"/>
                  <a:gd name="T14" fmla="*/ 0 w 61"/>
                  <a:gd name="T15" fmla="*/ 2147483647 h 57"/>
                  <a:gd name="T16" fmla="*/ 0 w 61"/>
                  <a:gd name="T17" fmla="*/ 0 h 57"/>
                  <a:gd name="T18" fmla="*/ 2147483647 w 61"/>
                  <a:gd name="T19" fmla="*/ 0 h 57"/>
                  <a:gd name="T20" fmla="*/ 2147483647 w 61"/>
                  <a:gd name="T21" fmla="*/ 2147483647 h 57"/>
                  <a:gd name="T22" fmla="*/ 2147483647 w 61"/>
                  <a:gd name="T23" fmla="*/ 2147483647 h 57"/>
                  <a:gd name="T24" fmla="*/ 2147483647 w 6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57"/>
                  <a:gd name="T41" fmla="*/ 61 w 6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57">
                    <a:moveTo>
                      <a:pt x="60" y="40"/>
                    </a:moveTo>
                    <a:lnTo>
                      <a:pt x="60" y="48"/>
                    </a:lnTo>
                    <a:lnTo>
                      <a:pt x="60" y="56"/>
                    </a:lnTo>
                    <a:lnTo>
                      <a:pt x="43" y="56"/>
                    </a:lnTo>
                    <a:lnTo>
                      <a:pt x="26" y="48"/>
                    </a:lnTo>
                    <a:lnTo>
                      <a:pt x="9" y="32"/>
                    </a:lnTo>
                    <a:lnTo>
                      <a:pt x="0" y="24"/>
                    </a:lnTo>
                    <a:lnTo>
                      <a:pt x="0" y="16"/>
                    </a:lnTo>
                    <a:lnTo>
                      <a:pt x="0" y="0"/>
                    </a:lnTo>
                    <a:lnTo>
                      <a:pt x="9" y="0"/>
                    </a:lnTo>
                    <a:lnTo>
                      <a:pt x="26" y="16"/>
                    </a:lnTo>
                    <a:lnTo>
                      <a:pt x="43" y="24"/>
                    </a:lnTo>
                    <a:lnTo>
                      <a:pt x="60" y="40"/>
                    </a:lnTo>
                  </a:path>
                </a:pathLst>
              </a:custGeom>
              <a:solidFill>
                <a:srgbClr val="99CCFF"/>
              </a:solidFill>
              <a:ln w="12700" cap="rnd">
                <a:solidFill>
                  <a:schemeClr val="bg1"/>
                </a:solidFill>
                <a:round/>
                <a:headEnd/>
                <a:tailEnd/>
              </a:ln>
            </p:spPr>
            <p:txBody>
              <a:bodyPr/>
              <a:lstStyle/>
              <a:p>
                <a:endParaRPr lang="de-CH" dirty="0"/>
              </a:p>
            </p:txBody>
          </p:sp>
        </p:grpSp>
        <p:sp>
          <p:nvSpPr>
            <p:cNvPr id="9" name="Freeform 95"/>
            <p:cNvSpPr>
              <a:spLocks/>
            </p:cNvSpPr>
            <p:nvPr/>
          </p:nvSpPr>
          <p:spPr bwMode="auto">
            <a:xfrm>
              <a:off x="4803775" y="1651000"/>
              <a:ext cx="596900" cy="387350"/>
            </a:xfrm>
            <a:custGeom>
              <a:avLst/>
              <a:gdLst>
                <a:gd name="T0" fmla="*/ 2147483647 w 287"/>
                <a:gd name="T1" fmla="*/ 2147483647 h 185"/>
                <a:gd name="T2" fmla="*/ 2147483647 w 287"/>
                <a:gd name="T3" fmla="*/ 2147483647 h 185"/>
                <a:gd name="T4" fmla="*/ 2147483647 w 287"/>
                <a:gd name="T5" fmla="*/ 2147483647 h 185"/>
                <a:gd name="T6" fmla="*/ 2147483647 w 287"/>
                <a:gd name="T7" fmla="*/ 2147483647 h 185"/>
                <a:gd name="T8" fmla="*/ 2147483647 w 287"/>
                <a:gd name="T9" fmla="*/ 2147483647 h 185"/>
                <a:gd name="T10" fmla="*/ 0 w 287"/>
                <a:gd name="T11" fmla="*/ 2147483647 h 185"/>
                <a:gd name="T12" fmla="*/ 2147483647 w 287"/>
                <a:gd name="T13" fmla="*/ 2147483647 h 185"/>
                <a:gd name="T14" fmla="*/ 2147483647 w 287"/>
                <a:gd name="T15" fmla="*/ 2147483647 h 185"/>
                <a:gd name="T16" fmla="*/ 2147483647 w 287"/>
                <a:gd name="T17" fmla="*/ 2147483647 h 185"/>
                <a:gd name="T18" fmla="*/ 2147483647 w 287"/>
                <a:gd name="T19" fmla="*/ 2147483647 h 185"/>
                <a:gd name="T20" fmla="*/ 2147483647 w 287"/>
                <a:gd name="T21" fmla="*/ 0 h 185"/>
                <a:gd name="T22" fmla="*/ 2147483647 w 287"/>
                <a:gd name="T23" fmla="*/ 0 h 185"/>
                <a:gd name="T24" fmla="*/ 2147483647 w 287"/>
                <a:gd name="T25" fmla="*/ 2147483647 h 185"/>
                <a:gd name="T26" fmla="*/ 2147483647 w 287"/>
                <a:gd name="T27" fmla="*/ 2147483647 h 185"/>
                <a:gd name="T28" fmla="*/ 2147483647 w 287"/>
                <a:gd name="T29" fmla="*/ 2147483647 h 185"/>
                <a:gd name="T30" fmla="*/ 2147483647 w 287"/>
                <a:gd name="T31" fmla="*/ 2147483647 h 1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7"/>
                <a:gd name="T49" fmla="*/ 0 h 185"/>
                <a:gd name="T50" fmla="*/ 287 w 287"/>
                <a:gd name="T51" fmla="*/ 185 h 1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7" h="185">
                  <a:moveTo>
                    <a:pt x="269" y="120"/>
                  </a:moveTo>
                  <a:lnTo>
                    <a:pt x="225" y="120"/>
                  </a:lnTo>
                  <a:lnTo>
                    <a:pt x="165" y="160"/>
                  </a:lnTo>
                  <a:lnTo>
                    <a:pt x="104" y="168"/>
                  </a:lnTo>
                  <a:lnTo>
                    <a:pt x="52" y="184"/>
                  </a:lnTo>
                  <a:lnTo>
                    <a:pt x="0" y="136"/>
                  </a:lnTo>
                  <a:lnTo>
                    <a:pt x="43" y="64"/>
                  </a:lnTo>
                  <a:lnTo>
                    <a:pt x="78" y="24"/>
                  </a:lnTo>
                  <a:lnTo>
                    <a:pt x="121" y="16"/>
                  </a:lnTo>
                  <a:lnTo>
                    <a:pt x="173" y="8"/>
                  </a:lnTo>
                  <a:lnTo>
                    <a:pt x="182" y="0"/>
                  </a:lnTo>
                  <a:lnTo>
                    <a:pt x="217" y="0"/>
                  </a:lnTo>
                  <a:lnTo>
                    <a:pt x="286" y="56"/>
                  </a:lnTo>
                  <a:lnTo>
                    <a:pt x="286" y="80"/>
                  </a:lnTo>
                  <a:lnTo>
                    <a:pt x="277" y="104"/>
                  </a:lnTo>
                  <a:lnTo>
                    <a:pt x="269" y="120"/>
                  </a:lnTo>
                </a:path>
              </a:pathLst>
            </a:custGeom>
            <a:solidFill>
              <a:srgbClr val="808080"/>
            </a:solidFill>
            <a:ln w="12700" cap="rnd">
              <a:solidFill>
                <a:schemeClr val="bg1"/>
              </a:solidFill>
              <a:round/>
              <a:headEnd/>
              <a:tailEnd/>
            </a:ln>
          </p:spPr>
          <p:txBody>
            <a:bodyPr/>
            <a:lstStyle/>
            <a:p>
              <a:endParaRPr lang="de-CH" dirty="0"/>
            </a:p>
          </p:txBody>
        </p:sp>
        <p:grpSp>
          <p:nvGrpSpPr>
            <p:cNvPr id="10" name="Group 95"/>
            <p:cNvGrpSpPr>
              <a:grpSpLocks/>
            </p:cNvGrpSpPr>
            <p:nvPr/>
          </p:nvGrpSpPr>
          <p:grpSpPr bwMode="auto">
            <a:xfrm>
              <a:off x="814388" y="1628775"/>
              <a:ext cx="6338887" cy="5167313"/>
              <a:chOff x="513" y="692"/>
              <a:chExt cx="3993" cy="3255"/>
            </a:xfrm>
          </p:grpSpPr>
          <p:sp>
            <p:nvSpPr>
              <p:cNvPr id="86" name="Freeform 121" descr="Blaues Seidenpapier"/>
              <p:cNvSpPr>
                <a:spLocks/>
              </p:cNvSpPr>
              <p:nvPr/>
            </p:nvSpPr>
            <p:spPr bwMode="auto">
              <a:xfrm>
                <a:off x="3608" y="692"/>
                <a:ext cx="898" cy="486"/>
              </a:xfrm>
              <a:custGeom>
                <a:avLst/>
                <a:gdLst>
                  <a:gd name="T0" fmla="*/ 2147483647 w 686"/>
                  <a:gd name="T1" fmla="*/ 2147483647 h 369"/>
                  <a:gd name="T2" fmla="*/ 2147483647 w 686"/>
                  <a:gd name="T3" fmla="*/ 2147483647 h 369"/>
                  <a:gd name="T4" fmla="*/ 2147483647 w 686"/>
                  <a:gd name="T5" fmla="*/ 2147483647 h 369"/>
                  <a:gd name="T6" fmla="*/ 2147483647 w 686"/>
                  <a:gd name="T7" fmla="*/ 2147483647 h 369"/>
                  <a:gd name="T8" fmla="*/ 2147483647 w 686"/>
                  <a:gd name="T9" fmla="*/ 2147483647 h 369"/>
                  <a:gd name="T10" fmla="*/ 2147483647 w 686"/>
                  <a:gd name="T11" fmla="*/ 2147483647 h 369"/>
                  <a:gd name="T12" fmla="*/ 2147483647 w 686"/>
                  <a:gd name="T13" fmla="*/ 2147483647 h 369"/>
                  <a:gd name="T14" fmla="*/ 2147483647 w 686"/>
                  <a:gd name="T15" fmla="*/ 2147483647 h 369"/>
                  <a:gd name="T16" fmla="*/ 2147483647 w 686"/>
                  <a:gd name="T17" fmla="*/ 2147483647 h 369"/>
                  <a:gd name="T18" fmla="*/ 2147483647 w 686"/>
                  <a:gd name="T19" fmla="*/ 2147483647 h 369"/>
                  <a:gd name="T20" fmla="*/ 2147483647 w 686"/>
                  <a:gd name="T21" fmla="*/ 2147483647 h 369"/>
                  <a:gd name="T22" fmla="*/ 2147483647 w 686"/>
                  <a:gd name="T23" fmla="*/ 2147483647 h 369"/>
                  <a:gd name="T24" fmla="*/ 2147483647 w 686"/>
                  <a:gd name="T25" fmla="*/ 2147483647 h 369"/>
                  <a:gd name="T26" fmla="*/ 2147483647 w 686"/>
                  <a:gd name="T27" fmla="*/ 2147483647 h 369"/>
                  <a:gd name="T28" fmla="*/ 2147483647 w 686"/>
                  <a:gd name="T29" fmla="*/ 2147483647 h 369"/>
                  <a:gd name="T30" fmla="*/ 2147483647 w 686"/>
                  <a:gd name="T31" fmla="*/ 2147483647 h 369"/>
                  <a:gd name="T32" fmla="*/ 2147483647 w 686"/>
                  <a:gd name="T33" fmla="*/ 2147483647 h 369"/>
                  <a:gd name="T34" fmla="*/ 2147483647 w 686"/>
                  <a:gd name="T35" fmla="*/ 2147483647 h 369"/>
                  <a:gd name="T36" fmla="*/ 2147483647 w 686"/>
                  <a:gd name="T37" fmla="*/ 2147483647 h 369"/>
                  <a:gd name="T38" fmla="*/ 2147483647 w 686"/>
                  <a:gd name="T39" fmla="*/ 2147483647 h 369"/>
                  <a:gd name="T40" fmla="*/ 2147483647 w 686"/>
                  <a:gd name="T41" fmla="*/ 2147483647 h 369"/>
                  <a:gd name="T42" fmla="*/ 2147483647 w 686"/>
                  <a:gd name="T43" fmla="*/ 2147483647 h 369"/>
                  <a:gd name="T44" fmla="*/ 2147483647 w 686"/>
                  <a:gd name="T45" fmla="*/ 2147483647 h 369"/>
                  <a:gd name="T46" fmla="*/ 2147483647 w 686"/>
                  <a:gd name="T47" fmla="*/ 2147483647 h 369"/>
                  <a:gd name="T48" fmla="*/ 2147483647 w 686"/>
                  <a:gd name="T49" fmla="*/ 2147483647 h 369"/>
                  <a:gd name="T50" fmla="*/ 2147483647 w 686"/>
                  <a:gd name="T51" fmla="*/ 2147483647 h 369"/>
                  <a:gd name="T52" fmla="*/ 2147483647 w 686"/>
                  <a:gd name="T53" fmla="*/ 0 h 369"/>
                  <a:gd name="T54" fmla="*/ 2147483647 w 686"/>
                  <a:gd name="T55" fmla="*/ 2147483647 h 369"/>
                  <a:gd name="T56" fmla="*/ 2147483647 w 686"/>
                  <a:gd name="T57" fmla="*/ 2147483647 h 369"/>
                  <a:gd name="T58" fmla="*/ 2147483647 w 686"/>
                  <a:gd name="T59" fmla="*/ 2147483647 h 369"/>
                  <a:gd name="T60" fmla="*/ 2147483647 w 686"/>
                  <a:gd name="T61" fmla="*/ 2147483647 h 369"/>
                  <a:gd name="T62" fmla="*/ 2147483647 w 686"/>
                  <a:gd name="T63" fmla="*/ 2147483647 h 369"/>
                  <a:gd name="T64" fmla="*/ 2147483647 w 686"/>
                  <a:gd name="T65" fmla="*/ 2147483647 h 369"/>
                  <a:gd name="T66" fmla="*/ 2147483647 w 686"/>
                  <a:gd name="T67" fmla="*/ 2147483647 h 369"/>
                  <a:gd name="T68" fmla="*/ 2147483647 w 686"/>
                  <a:gd name="T69" fmla="*/ 2147483647 h 369"/>
                  <a:gd name="T70" fmla="*/ 2147483647 w 686"/>
                  <a:gd name="T71" fmla="*/ 2147483647 h 369"/>
                  <a:gd name="T72" fmla="*/ 2147483647 w 686"/>
                  <a:gd name="T73" fmla="*/ 2147483647 h 369"/>
                  <a:gd name="T74" fmla="*/ 2147483647 w 686"/>
                  <a:gd name="T75" fmla="*/ 2147483647 h 369"/>
                  <a:gd name="T76" fmla="*/ 2147483647 w 686"/>
                  <a:gd name="T77" fmla="*/ 2147483647 h 369"/>
                  <a:gd name="T78" fmla="*/ 2147483647 w 686"/>
                  <a:gd name="T79" fmla="*/ 2147483647 h 369"/>
                  <a:gd name="T80" fmla="*/ 2147483647 w 686"/>
                  <a:gd name="T81" fmla="*/ 2147483647 h 369"/>
                  <a:gd name="T82" fmla="*/ 2147483647 w 686"/>
                  <a:gd name="T83" fmla="*/ 2147483647 h 369"/>
                  <a:gd name="T84" fmla="*/ 2147483647 w 686"/>
                  <a:gd name="T85" fmla="*/ 2147483647 h 369"/>
                  <a:gd name="T86" fmla="*/ 0 w 686"/>
                  <a:gd name="T87" fmla="*/ 2147483647 h 369"/>
                  <a:gd name="T88" fmla="*/ 2147483647 w 686"/>
                  <a:gd name="T89" fmla="*/ 2147483647 h 3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86"/>
                  <a:gd name="T136" fmla="*/ 0 h 369"/>
                  <a:gd name="T137" fmla="*/ 686 w 686"/>
                  <a:gd name="T138" fmla="*/ 369 h 3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86" h="369">
                    <a:moveTo>
                      <a:pt x="17" y="184"/>
                    </a:moveTo>
                    <a:lnTo>
                      <a:pt x="69" y="152"/>
                    </a:lnTo>
                    <a:lnTo>
                      <a:pt x="121" y="144"/>
                    </a:lnTo>
                    <a:lnTo>
                      <a:pt x="165" y="144"/>
                    </a:lnTo>
                    <a:lnTo>
                      <a:pt x="217" y="160"/>
                    </a:lnTo>
                    <a:lnTo>
                      <a:pt x="277" y="200"/>
                    </a:lnTo>
                    <a:lnTo>
                      <a:pt x="347" y="224"/>
                    </a:lnTo>
                    <a:lnTo>
                      <a:pt x="382" y="272"/>
                    </a:lnTo>
                    <a:lnTo>
                      <a:pt x="408" y="312"/>
                    </a:lnTo>
                    <a:lnTo>
                      <a:pt x="460" y="336"/>
                    </a:lnTo>
                    <a:lnTo>
                      <a:pt x="494" y="368"/>
                    </a:lnTo>
                    <a:lnTo>
                      <a:pt x="546" y="360"/>
                    </a:lnTo>
                    <a:lnTo>
                      <a:pt x="590" y="344"/>
                    </a:lnTo>
                    <a:lnTo>
                      <a:pt x="607" y="336"/>
                    </a:lnTo>
                    <a:lnTo>
                      <a:pt x="633" y="352"/>
                    </a:lnTo>
                    <a:lnTo>
                      <a:pt x="668" y="328"/>
                    </a:lnTo>
                    <a:lnTo>
                      <a:pt x="685" y="320"/>
                    </a:lnTo>
                    <a:lnTo>
                      <a:pt x="642" y="256"/>
                    </a:lnTo>
                    <a:lnTo>
                      <a:pt x="546" y="240"/>
                    </a:lnTo>
                    <a:lnTo>
                      <a:pt x="486" y="224"/>
                    </a:lnTo>
                    <a:lnTo>
                      <a:pt x="434" y="168"/>
                    </a:lnTo>
                    <a:lnTo>
                      <a:pt x="390" y="144"/>
                    </a:lnTo>
                    <a:lnTo>
                      <a:pt x="303" y="136"/>
                    </a:lnTo>
                    <a:lnTo>
                      <a:pt x="243" y="104"/>
                    </a:lnTo>
                    <a:lnTo>
                      <a:pt x="217" y="72"/>
                    </a:lnTo>
                    <a:lnTo>
                      <a:pt x="173" y="32"/>
                    </a:lnTo>
                    <a:lnTo>
                      <a:pt x="130" y="0"/>
                    </a:lnTo>
                    <a:lnTo>
                      <a:pt x="113" y="16"/>
                    </a:lnTo>
                    <a:lnTo>
                      <a:pt x="121" y="32"/>
                    </a:lnTo>
                    <a:lnTo>
                      <a:pt x="147" y="48"/>
                    </a:lnTo>
                    <a:lnTo>
                      <a:pt x="182" y="80"/>
                    </a:lnTo>
                    <a:lnTo>
                      <a:pt x="217" y="104"/>
                    </a:lnTo>
                    <a:lnTo>
                      <a:pt x="191" y="128"/>
                    </a:lnTo>
                    <a:lnTo>
                      <a:pt x="165" y="120"/>
                    </a:lnTo>
                    <a:lnTo>
                      <a:pt x="130" y="96"/>
                    </a:lnTo>
                    <a:lnTo>
                      <a:pt x="78" y="72"/>
                    </a:lnTo>
                    <a:lnTo>
                      <a:pt x="43" y="72"/>
                    </a:lnTo>
                    <a:lnTo>
                      <a:pt x="26" y="80"/>
                    </a:lnTo>
                    <a:lnTo>
                      <a:pt x="43" y="88"/>
                    </a:lnTo>
                    <a:lnTo>
                      <a:pt x="69" y="96"/>
                    </a:lnTo>
                    <a:lnTo>
                      <a:pt x="87" y="128"/>
                    </a:lnTo>
                    <a:lnTo>
                      <a:pt x="43" y="144"/>
                    </a:lnTo>
                    <a:lnTo>
                      <a:pt x="17" y="160"/>
                    </a:lnTo>
                    <a:lnTo>
                      <a:pt x="0" y="168"/>
                    </a:lnTo>
                    <a:lnTo>
                      <a:pt x="17" y="184"/>
                    </a:lnTo>
                  </a:path>
                </a:pathLst>
              </a:custGeom>
              <a:solidFill>
                <a:srgbClr val="99CCFF"/>
              </a:solidFill>
              <a:ln w="12700" cap="rnd">
                <a:solidFill>
                  <a:schemeClr val="bg1"/>
                </a:solidFill>
                <a:round/>
                <a:headEnd/>
                <a:tailEnd/>
              </a:ln>
            </p:spPr>
            <p:txBody>
              <a:bodyPr/>
              <a:lstStyle/>
              <a:p>
                <a:endParaRPr lang="de-CH" dirty="0"/>
              </a:p>
            </p:txBody>
          </p:sp>
          <p:sp>
            <p:nvSpPr>
              <p:cNvPr id="87" name="Freeform 122" descr="Blaues Seidenpapier"/>
              <p:cNvSpPr>
                <a:spLocks/>
              </p:cNvSpPr>
              <p:nvPr/>
            </p:nvSpPr>
            <p:spPr bwMode="auto">
              <a:xfrm>
                <a:off x="3212" y="3293"/>
                <a:ext cx="454" cy="654"/>
              </a:xfrm>
              <a:custGeom>
                <a:avLst/>
                <a:gdLst>
                  <a:gd name="T0" fmla="*/ 2147483647 w 347"/>
                  <a:gd name="T1" fmla="*/ 2147483647 h 497"/>
                  <a:gd name="T2" fmla="*/ 2147483647 w 347"/>
                  <a:gd name="T3" fmla="*/ 2147483647 h 497"/>
                  <a:gd name="T4" fmla="*/ 2147483647 w 347"/>
                  <a:gd name="T5" fmla="*/ 2147483647 h 497"/>
                  <a:gd name="T6" fmla="*/ 2147483647 w 347"/>
                  <a:gd name="T7" fmla="*/ 0 h 497"/>
                  <a:gd name="T8" fmla="*/ 2147483647 w 347"/>
                  <a:gd name="T9" fmla="*/ 0 h 497"/>
                  <a:gd name="T10" fmla="*/ 2147483647 w 347"/>
                  <a:gd name="T11" fmla="*/ 2147483647 h 497"/>
                  <a:gd name="T12" fmla="*/ 2147483647 w 347"/>
                  <a:gd name="T13" fmla="*/ 2147483647 h 497"/>
                  <a:gd name="T14" fmla="*/ 2147483647 w 347"/>
                  <a:gd name="T15" fmla="*/ 2147483647 h 497"/>
                  <a:gd name="T16" fmla="*/ 2147483647 w 347"/>
                  <a:gd name="T17" fmla="*/ 2147483647 h 497"/>
                  <a:gd name="T18" fmla="*/ 2147483647 w 347"/>
                  <a:gd name="T19" fmla="*/ 2147483647 h 497"/>
                  <a:gd name="T20" fmla="*/ 2147483647 w 347"/>
                  <a:gd name="T21" fmla="*/ 2147483647 h 497"/>
                  <a:gd name="T22" fmla="*/ 2147483647 w 347"/>
                  <a:gd name="T23" fmla="*/ 2147483647 h 497"/>
                  <a:gd name="T24" fmla="*/ 2147483647 w 347"/>
                  <a:gd name="T25" fmla="*/ 2147483647 h 497"/>
                  <a:gd name="T26" fmla="*/ 2147483647 w 347"/>
                  <a:gd name="T27" fmla="*/ 2147483647 h 497"/>
                  <a:gd name="T28" fmla="*/ 2147483647 w 347"/>
                  <a:gd name="T29" fmla="*/ 2147483647 h 497"/>
                  <a:gd name="T30" fmla="*/ 2147483647 w 347"/>
                  <a:gd name="T31" fmla="*/ 2147483647 h 497"/>
                  <a:gd name="T32" fmla="*/ 0 w 347"/>
                  <a:gd name="T33" fmla="*/ 2147483647 h 497"/>
                  <a:gd name="T34" fmla="*/ 2147483647 w 347"/>
                  <a:gd name="T35" fmla="*/ 2147483647 h 497"/>
                  <a:gd name="T36" fmla="*/ 2147483647 w 347"/>
                  <a:gd name="T37" fmla="*/ 2147483647 h 497"/>
                  <a:gd name="T38" fmla="*/ 2147483647 w 347"/>
                  <a:gd name="T39" fmla="*/ 2147483647 h 497"/>
                  <a:gd name="T40" fmla="*/ 2147483647 w 347"/>
                  <a:gd name="T41" fmla="*/ 2147483647 h 497"/>
                  <a:gd name="T42" fmla="*/ 2147483647 w 347"/>
                  <a:gd name="T43" fmla="*/ 2147483647 h 497"/>
                  <a:gd name="T44" fmla="*/ 2147483647 w 347"/>
                  <a:gd name="T45" fmla="*/ 2147483647 h 497"/>
                  <a:gd name="T46" fmla="*/ 2147483647 w 347"/>
                  <a:gd name="T47" fmla="*/ 2147483647 h 497"/>
                  <a:gd name="T48" fmla="*/ 2147483647 w 347"/>
                  <a:gd name="T49" fmla="*/ 2147483647 h 497"/>
                  <a:gd name="T50" fmla="*/ 2147483647 w 347"/>
                  <a:gd name="T51" fmla="*/ 2147483647 h 497"/>
                  <a:gd name="T52" fmla="*/ 2147483647 w 347"/>
                  <a:gd name="T53" fmla="*/ 2147483647 h 497"/>
                  <a:gd name="T54" fmla="*/ 2147483647 w 347"/>
                  <a:gd name="T55" fmla="*/ 2147483647 h 497"/>
                  <a:gd name="T56" fmla="*/ 2147483647 w 347"/>
                  <a:gd name="T57" fmla="*/ 2147483647 h 497"/>
                  <a:gd name="T58" fmla="*/ 2147483647 w 347"/>
                  <a:gd name="T59" fmla="*/ 2147483647 h 497"/>
                  <a:gd name="T60" fmla="*/ 2147483647 w 347"/>
                  <a:gd name="T61" fmla="*/ 2147483647 h 497"/>
                  <a:gd name="T62" fmla="*/ 2147483647 w 347"/>
                  <a:gd name="T63" fmla="*/ 2147483647 h 497"/>
                  <a:gd name="T64" fmla="*/ 2147483647 w 347"/>
                  <a:gd name="T65" fmla="*/ 2147483647 h 497"/>
                  <a:gd name="T66" fmla="*/ 2147483647 w 347"/>
                  <a:gd name="T67" fmla="*/ 2147483647 h 497"/>
                  <a:gd name="T68" fmla="*/ 2147483647 w 347"/>
                  <a:gd name="T69" fmla="*/ 2147483647 h 497"/>
                  <a:gd name="T70" fmla="*/ 2147483647 w 347"/>
                  <a:gd name="T71" fmla="*/ 2147483647 h 497"/>
                  <a:gd name="T72" fmla="*/ 2147483647 w 347"/>
                  <a:gd name="T73" fmla="*/ 2147483647 h 497"/>
                  <a:gd name="T74" fmla="*/ 2147483647 w 347"/>
                  <a:gd name="T75" fmla="*/ 2147483647 h 497"/>
                  <a:gd name="T76" fmla="*/ 2147483647 w 347"/>
                  <a:gd name="T77" fmla="*/ 2147483647 h 4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7"/>
                  <a:gd name="T118" fmla="*/ 0 h 497"/>
                  <a:gd name="T119" fmla="*/ 347 w 347"/>
                  <a:gd name="T120" fmla="*/ 497 h 4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7" h="497">
                    <a:moveTo>
                      <a:pt x="294" y="40"/>
                    </a:moveTo>
                    <a:lnTo>
                      <a:pt x="329" y="32"/>
                    </a:lnTo>
                    <a:lnTo>
                      <a:pt x="346" y="16"/>
                    </a:lnTo>
                    <a:lnTo>
                      <a:pt x="311" y="0"/>
                    </a:lnTo>
                    <a:lnTo>
                      <a:pt x="303" y="0"/>
                    </a:lnTo>
                    <a:lnTo>
                      <a:pt x="277" y="16"/>
                    </a:lnTo>
                    <a:lnTo>
                      <a:pt x="268" y="8"/>
                    </a:lnTo>
                    <a:lnTo>
                      <a:pt x="251" y="8"/>
                    </a:lnTo>
                    <a:lnTo>
                      <a:pt x="225" y="24"/>
                    </a:lnTo>
                    <a:lnTo>
                      <a:pt x="199" y="40"/>
                    </a:lnTo>
                    <a:lnTo>
                      <a:pt x="182" y="64"/>
                    </a:lnTo>
                    <a:lnTo>
                      <a:pt x="182" y="128"/>
                    </a:lnTo>
                    <a:lnTo>
                      <a:pt x="130" y="176"/>
                    </a:lnTo>
                    <a:lnTo>
                      <a:pt x="78" y="232"/>
                    </a:lnTo>
                    <a:lnTo>
                      <a:pt x="52" y="232"/>
                    </a:lnTo>
                    <a:lnTo>
                      <a:pt x="26" y="200"/>
                    </a:lnTo>
                    <a:lnTo>
                      <a:pt x="0" y="216"/>
                    </a:lnTo>
                    <a:lnTo>
                      <a:pt x="9" y="248"/>
                    </a:lnTo>
                    <a:lnTo>
                      <a:pt x="69" y="296"/>
                    </a:lnTo>
                    <a:lnTo>
                      <a:pt x="69" y="328"/>
                    </a:lnTo>
                    <a:lnTo>
                      <a:pt x="43" y="360"/>
                    </a:lnTo>
                    <a:lnTo>
                      <a:pt x="52" y="424"/>
                    </a:lnTo>
                    <a:lnTo>
                      <a:pt x="69" y="488"/>
                    </a:lnTo>
                    <a:lnTo>
                      <a:pt x="87" y="496"/>
                    </a:lnTo>
                    <a:lnTo>
                      <a:pt x="112" y="488"/>
                    </a:lnTo>
                    <a:lnTo>
                      <a:pt x="95" y="456"/>
                    </a:lnTo>
                    <a:lnTo>
                      <a:pt x="78" y="408"/>
                    </a:lnTo>
                    <a:lnTo>
                      <a:pt x="95" y="376"/>
                    </a:lnTo>
                    <a:lnTo>
                      <a:pt x="112" y="376"/>
                    </a:lnTo>
                    <a:lnTo>
                      <a:pt x="121" y="344"/>
                    </a:lnTo>
                    <a:lnTo>
                      <a:pt x="104" y="320"/>
                    </a:lnTo>
                    <a:lnTo>
                      <a:pt x="87" y="280"/>
                    </a:lnTo>
                    <a:lnTo>
                      <a:pt x="156" y="216"/>
                    </a:lnTo>
                    <a:lnTo>
                      <a:pt x="208" y="168"/>
                    </a:lnTo>
                    <a:lnTo>
                      <a:pt x="216" y="120"/>
                    </a:lnTo>
                    <a:lnTo>
                      <a:pt x="208" y="80"/>
                    </a:lnTo>
                    <a:lnTo>
                      <a:pt x="242" y="56"/>
                    </a:lnTo>
                    <a:lnTo>
                      <a:pt x="268" y="56"/>
                    </a:lnTo>
                    <a:lnTo>
                      <a:pt x="294" y="40"/>
                    </a:lnTo>
                  </a:path>
                </a:pathLst>
              </a:custGeom>
              <a:solidFill>
                <a:srgbClr val="99CCFF"/>
              </a:solidFill>
              <a:ln w="12700" cap="rnd">
                <a:solidFill>
                  <a:schemeClr val="bg1"/>
                </a:solidFill>
                <a:round/>
                <a:headEnd/>
                <a:tailEnd/>
              </a:ln>
            </p:spPr>
            <p:txBody>
              <a:bodyPr/>
              <a:lstStyle/>
              <a:p>
                <a:endParaRPr lang="de-CH" dirty="0"/>
              </a:p>
            </p:txBody>
          </p:sp>
          <p:sp>
            <p:nvSpPr>
              <p:cNvPr id="88" name="Freeform 123" descr="Blaues Seidenpapier"/>
              <p:cNvSpPr>
                <a:spLocks/>
              </p:cNvSpPr>
              <p:nvPr/>
            </p:nvSpPr>
            <p:spPr bwMode="auto">
              <a:xfrm>
                <a:off x="3643" y="3461"/>
                <a:ext cx="295" cy="212"/>
              </a:xfrm>
              <a:custGeom>
                <a:avLst/>
                <a:gdLst>
                  <a:gd name="T0" fmla="*/ 2147483647 w 226"/>
                  <a:gd name="T1" fmla="*/ 2147483647 h 161"/>
                  <a:gd name="T2" fmla="*/ 0 w 226"/>
                  <a:gd name="T3" fmla="*/ 2147483647 h 161"/>
                  <a:gd name="T4" fmla="*/ 2147483647 w 226"/>
                  <a:gd name="T5" fmla="*/ 2147483647 h 161"/>
                  <a:gd name="T6" fmla="*/ 2147483647 w 226"/>
                  <a:gd name="T7" fmla="*/ 2147483647 h 161"/>
                  <a:gd name="T8" fmla="*/ 2147483647 w 226"/>
                  <a:gd name="T9" fmla="*/ 2147483647 h 161"/>
                  <a:gd name="T10" fmla="*/ 2147483647 w 226"/>
                  <a:gd name="T11" fmla="*/ 2147483647 h 161"/>
                  <a:gd name="T12" fmla="*/ 2147483647 w 226"/>
                  <a:gd name="T13" fmla="*/ 2147483647 h 161"/>
                  <a:gd name="T14" fmla="*/ 2147483647 w 226"/>
                  <a:gd name="T15" fmla="*/ 2147483647 h 161"/>
                  <a:gd name="T16" fmla="*/ 2147483647 w 226"/>
                  <a:gd name="T17" fmla="*/ 2147483647 h 161"/>
                  <a:gd name="T18" fmla="*/ 2147483647 w 226"/>
                  <a:gd name="T19" fmla="*/ 2147483647 h 161"/>
                  <a:gd name="T20" fmla="*/ 2147483647 w 226"/>
                  <a:gd name="T21" fmla="*/ 2147483647 h 161"/>
                  <a:gd name="T22" fmla="*/ 2147483647 w 226"/>
                  <a:gd name="T23" fmla="*/ 2147483647 h 161"/>
                  <a:gd name="T24" fmla="*/ 2147483647 w 226"/>
                  <a:gd name="T25" fmla="*/ 2147483647 h 161"/>
                  <a:gd name="T26" fmla="*/ 2147483647 w 226"/>
                  <a:gd name="T27" fmla="*/ 0 h 161"/>
                  <a:gd name="T28" fmla="*/ 2147483647 w 226"/>
                  <a:gd name="T29" fmla="*/ 2147483647 h 161"/>
                  <a:gd name="T30" fmla="*/ 2147483647 w 226"/>
                  <a:gd name="T31" fmla="*/ 2147483647 h 161"/>
                  <a:gd name="T32" fmla="*/ 2147483647 w 226"/>
                  <a:gd name="T33" fmla="*/ 2147483647 h 161"/>
                  <a:gd name="T34" fmla="*/ 2147483647 w 226"/>
                  <a:gd name="T35" fmla="*/ 2147483647 h 161"/>
                  <a:gd name="T36" fmla="*/ 2147483647 w 226"/>
                  <a:gd name="T37" fmla="*/ 2147483647 h 161"/>
                  <a:gd name="T38" fmla="*/ 2147483647 w 226"/>
                  <a:gd name="T39" fmla="*/ 2147483647 h 161"/>
                  <a:gd name="T40" fmla="*/ 2147483647 w 226"/>
                  <a:gd name="T41" fmla="*/ 2147483647 h 161"/>
                  <a:gd name="T42" fmla="*/ 2147483647 w 226"/>
                  <a:gd name="T43" fmla="*/ 2147483647 h 161"/>
                  <a:gd name="T44" fmla="*/ 2147483647 w 226"/>
                  <a:gd name="T45" fmla="*/ 2147483647 h 161"/>
                  <a:gd name="T46" fmla="*/ 2147483647 w 226"/>
                  <a:gd name="T47" fmla="*/ 2147483647 h 161"/>
                  <a:gd name="T48" fmla="*/ 2147483647 w 226"/>
                  <a:gd name="T49" fmla="*/ 2147483647 h 161"/>
                  <a:gd name="T50" fmla="*/ 2147483647 w 226"/>
                  <a:gd name="T51" fmla="*/ 2147483647 h 161"/>
                  <a:gd name="T52" fmla="*/ 2147483647 w 226"/>
                  <a:gd name="T53" fmla="*/ 2147483647 h 161"/>
                  <a:gd name="T54" fmla="*/ 2147483647 w 226"/>
                  <a:gd name="T55" fmla="*/ 2147483647 h 161"/>
                  <a:gd name="T56" fmla="*/ 2147483647 w 226"/>
                  <a:gd name="T57" fmla="*/ 2147483647 h 161"/>
                  <a:gd name="T58" fmla="*/ 2147483647 w 226"/>
                  <a:gd name="T59" fmla="*/ 2147483647 h 161"/>
                  <a:gd name="T60" fmla="*/ 2147483647 w 226"/>
                  <a:gd name="T61" fmla="*/ 2147483647 h 161"/>
                  <a:gd name="T62" fmla="*/ 2147483647 w 226"/>
                  <a:gd name="T63" fmla="*/ 2147483647 h 161"/>
                  <a:gd name="T64" fmla="*/ 2147483647 w 226"/>
                  <a:gd name="T65" fmla="*/ 2147483647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6"/>
                  <a:gd name="T100" fmla="*/ 0 h 161"/>
                  <a:gd name="T101" fmla="*/ 226 w 226"/>
                  <a:gd name="T102" fmla="*/ 161 h 1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6" h="161">
                    <a:moveTo>
                      <a:pt x="9" y="64"/>
                    </a:moveTo>
                    <a:lnTo>
                      <a:pt x="0" y="32"/>
                    </a:lnTo>
                    <a:lnTo>
                      <a:pt x="17" y="24"/>
                    </a:lnTo>
                    <a:lnTo>
                      <a:pt x="17" y="64"/>
                    </a:lnTo>
                    <a:lnTo>
                      <a:pt x="26" y="64"/>
                    </a:lnTo>
                    <a:lnTo>
                      <a:pt x="35" y="96"/>
                    </a:lnTo>
                    <a:lnTo>
                      <a:pt x="43" y="112"/>
                    </a:lnTo>
                    <a:lnTo>
                      <a:pt x="61" y="104"/>
                    </a:lnTo>
                    <a:lnTo>
                      <a:pt x="61" y="56"/>
                    </a:lnTo>
                    <a:lnTo>
                      <a:pt x="69" y="24"/>
                    </a:lnTo>
                    <a:lnTo>
                      <a:pt x="95" y="16"/>
                    </a:lnTo>
                    <a:lnTo>
                      <a:pt x="138" y="8"/>
                    </a:lnTo>
                    <a:lnTo>
                      <a:pt x="173" y="8"/>
                    </a:lnTo>
                    <a:lnTo>
                      <a:pt x="199" y="0"/>
                    </a:lnTo>
                    <a:lnTo>
                      <a:pt x="225" y="8"/>
                    </a:lnTo>
                    <a:lnTo>
                      <a:pt x="208" y="24"/>
                    </a:lnTo>
                    <a:lnTo>
                      <a:pt x="182" y="24"/>
                    </a:lnTo>
                    <a:lnTo>
                      <a:pt x="147" y="32"/>
                    </a:lnTo>
                    <a:lnTo>
                      <a:pt x="113" y="40"/>
                    </a:lnTo>
                    <a:lnTo>
                      <a:pt x="87" y="48"/>
                    </a:lnTo>
                    <a:lnTo>
                      <a:pt x="78" y="72"/>
                    </a:lnTo>
                    <a:lnTo>
                      <a:pt x="87" y="104"/>
                    </a:lnTo>
                    <a:lnTo>
                      <a:pt x="104" y="128"/>
                    </a:lnTo>
                    <a:lnTo>
                      <a:pt x="104" y="152"/>
                    </a:lnTo>
                    <a:lnTo>
                      <a:pt x="87" y="152"/>
                    </a:lnTo>
                    <a:lnTo>
                      <a:pt x="78" y="136"/>
                    </a:lnTo>
                    <a:lnTo>
                      <a:pt x="69" y="120"/>
                    </a:lnTo>
                    <a:lnTo>
                      <a:pt x="61" y="136"/>
                    </a:lnTo>
                    <a:lnTo>
                      <a:pt x="61" y="152"/>
                    </a:lnTo>
                    <a:lnTo>
                      <a:pt x="43" y="160"/>
                    </a:lnTo>
                    <a:lnTo>
                      <a:pt x="17" y="120"/>
                    </a:lnTo>
                    <a:lnTo>
                      <a:pt x="17" y="96"/>
                    </a:lnTo>
                    <a:lnTo>
                      <a:pt x="9" y="64"/>
                    </a:lnTo>
                  </a:path>
                </a:pathLst>
              </a:custGeom>
              <a:solidFill>
                <a:srgbClr val="99CCFF"/>
              </a:solidFill>
              <a:ln w="12700" cap="rnd">
                <a:solidFill>
                  <a:schemeClr val="bg1"/>
                </a:solidFill>
                <a:round/>
                <a:headEnd/>
                <a:tailEnd/>
              </a:ln>
            </p:spPr>
            <p:txBody>
              <a:bodyPr/>
              <a:lstStyle/>
              <a:p>
                <a:endParaRPr lang="de-CH" dirty="0"/>
              </a:p>
            </p:txBody>
          </p:sp>
          <p:sp>
            <p:nvSpPr>
              <p:cNvPr id="89" name="Freeform 124" descr="Blaues Seidenpapier"/>
              <p:cNvSpPr>
                <a:spLocks/>
              </p:cNvSpPr>
              <p:nvPr/>
            </p:nvSpPr>
            <p:spPr bwMode="auto">
              <a:xfrm>
                <a:off x="513" y="2714"/>
                <a:ext cx="898" cy="443"/>
              </a:xfrm>
              <a:custGeom>
                <a:avLst/>
                <a:gdLst>
                  <a:gd name="T0" fmla="*/ 2147483647 w 686"/>
                  <a:gd name="T1" fmla="*/ 2147483647 h 337"/>
                  <a:gd name="T2" fmla="*/ 2147483647 w 686"/>
                  <a:gd name="T3" fmla="*/ 2147483647 h 337"/>
                  <a:gd name="T4" fmla="*/ 2147483647 w 686"/>
                  <a:gd name="T5" fmla="*/ 2147483647 h 337"/>
                  <a:gd name="T6" fmla="*/ 2147483647 w 686"/>
                  <a:gd name="T7" fmla="*/ 2147483647 h 337"/>
                  <a:gd name="T8" fmla="*/ 2147483647 w 686"/>
                  <a:gd name="T9" fmla="*/ 2147483647 h 337"/>
                  <a:gd name="T10" fmla="*/ 2147483647 w 686"/>
                  <a:gd name="T11" fmla="*/ 2147483647 h 337"/>
                  <a:gd name="T12" fmla="*/ 2147483647 w 686"/>
                  <a:gd name="T13" fmla="*/ 2147483647 h 337"/>
                  <a:gd name="T14" fmla="*/ 2147483647 w 686"/>
                  <a:gd name="T15" fmla="*/ 2147483647 h 337"/>
                  <a:gd name="T16" fmla="*/ 2147483647 w 686"/>
                  <a:gd name="T17" fmla="*/ 2147483647 h 337"/>
                  <a:gd name="T18" fmla="*/ 2147483647 w 686"/>
                  <a:gd name="T19" fmla="*/ 2147483647 h 337"/>
                  <a:gd name="T20" fmla="*/ 2147483647 w 686"/>
                  <a:gd name="T21" fmla="*/ 2147483647 h 337"/>
                  <a:gd name="T22" fmla="*/ 2147483647 w 686"/>
                  <a:gd name="T23" fmla="*/ 2147483647 h 337"/>
                  <a:gd name="T24" fmla="*/ 2147483647 w 686"/>
                  <a:gd name="T25" fmla="*/ 2147483647 h 337"/>
                  <a:gd name="T26" fmla="*/ 2147483647 w 686"/>
                  <a:gd name="T27" fmla="*/ 2147483647 h 337"/>
                  <a:gd name="T28" fmla="*/ 2147483647 w 686"/>
                  <a:gd name="T29" fmla="*/ 2147483647 h 337"/>
                  <a:gd name="T30" fmla="*/ 2147483647 w 686"/>
                  <a:gd name="T31" fmla="*/ 2147483647 h 337"/>
                  <a:gd name="T32" fmla="*/ 2147483647 w 686"/>
                  <a:gd name="T33" fmla="*/ 2147483647 h 337"/>
                  <a:gd name="T34" fmla="*/ 2147483647 w 686"/>
                  <a:gd name="T35" fmla="*/ 2147483647 h 337"/>
                  <a:gd name="T36" fmla="*/ 2147483647 w 686"/>
                  <a:gd name="T37" fmla="*/ 2147483647 h 337"/>
                  <a:gd name="T38" fmla="*/ 2147483647 w 686"/>
                  <a:gd name="T39" fmla="*/ 2147483647 h 337"/>
                  <a:gd name="T40" fmla="*/ 2147483647 w 686"/>
                  <a:gd name="T41" fmla="*/ 2147483647 h 337"/>
                  <a:gd name="T42" fmla="*/ 2147483647 w 686"/>
                  <a:gd name="T43" fmla="*/ 0 h 337"/>
                  <a:gd name="T44" fmla="*/ 2147483647 w 686"/>
                  <a:gd name="T45" fmla="*/ 0 h 337"/>
                  <a:gd name="T46" fmla="*/ 2147483647 w 686"/>
                  <a:gd name="T47" fmla="*/ 0 h 337"/>
                  <a:gd name="T48" fmla="*/ 2147483647 w 686"/>
                  <a:gd name="T49" fmla="*/ 2147483647 h 337"/>
                  <a:gd name="T50" fmla="*/ 2147483647 w 686"/>
                  <a:gd name="T51" fmla="*/ 2147483647 h 337"/>
                  <a:gd name="T52" fmla="*/ 2147483647 w 686"/>
                  <a:gd name="T53" fmla="*/ 2147483647 h 337"/>
                  <a:gd name="T54" fmla="*/ 2147483647 w 686"/>
                  <a:gd name="T55" fmla="*/ 2147483647 h 337"/>
                  <a:gd name="T56" fmla="*/ 2147483647 w 686"/>
                  <a:gd name="T57" fmla="*/ 2147483647 h 337"/>
                  <a:gd name="T58" fmla="*/ 2147483647 w 686"/>
                  <a:gd name="T59" fmla="*/ 2147483647 h 337"/>
                  <a:gd name="T60" fmla="*/ 2147483647 w 686"/>
                  <a:gd name="T61" fmla="*/ 2147483647 h 337"/>
                  <a:gd name="T62" fmla="*/ 2147483647 w 686"/>
                  <a:gd name="T63" fmla="*/ 2147483647 h 337"/>
                  <a:gd name="T64" fmla="*/ 2147483647 w 686"/>
                  <a:gd name="T65" fmla="*/ 2147483647 h 337"/>
                  <a:gd name="T66" fmla="*/ 2147483647 w 686"/>
                  <a:gd name="T67" fmla="*/ 2147483647 h 337"/>
                  <a:gd name="T68" fmla="*/ 2147483647 w 686"/>
                  <a:gd name="T69" fmla="*/ 2147483647 h 337"/>
                  <a:gd name="T70" fmla="*/ 2147483647 w 686"/>
                  <a:gd name="T71" fmla="*/ 2147483647 h 337"/>
                  <a:gd name="T72" fmla="*/ 2147483647 w 686"/>
                  <a:gd name="T73" fmla="*/ 2147483647 h 337"/>
                  <a:gd name="T74" fmla="*/ 0 w 686"/>
                  <a:gd name="T75" fmla="*/ 2147483647 h 337"/>
                  <a:gd name="T76" fmla="*/ 2147483647 w 686"/>
                  <a:gd name="T77" fmla="*/ 2147483647 h 337"/>
                  <a:gd name="T78" fmla="*/ 2147483647 w 686"/>
                  <a:gd name="T79" fmla="*/ 2147483647 h 337"/>
                  <a:gd name="T80" fmla="*/ 2147483647 w 686"/>
                  <a:gd name="T81" fmla="*/ 2147483647 h 337"/>
                  <a:gd name="T82" fmla="*/ 2147483647 w 686"/>
                  <a:gd name="T83" fmla="*/ 2147483647 h 337"/>
                  <a:gd name="T84" fmla="*/ 2147483647 w 686"/>
                  <a:gd name="T85" fmla="*/ 2147483647 h 337"/>
                  <a:gd name="T86" fmla="*/ 2147483647 w 686"/>
                  <a:gd name="T87" fmla="*/ 2147483647 h 3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6"/>
                  <a:gd name="T133" fmla="*/ 0 h 337"/>
                  <a:gd name="T134" fmla="*/ 686 w 686"/>
                  <a:gd name="T135" fmla="*/ 337 h 3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6" h="337">
                    <a:moveTo>
                      <a:pt x="95" y="248"/>
                    </a:moveTo>
                    <a:lnTo>
                      <a:pt x="130" y="200"/>
                    </a:lnTo>
                    <a:lnTo>
                      <a:pt x="156" y="168"/>
                    </a:lnTo>
                    <a:lnTo>
                      <a:pt x="234" y="200"/>
                    </a:lnTo>
                    <a:lnTo>
                      <a:pt x="251" y="192"/>
                    </a:lnTo>
                    <a:lnTo>
                      <a:pt x="286" y="168"/>
                    </a:lnTo>
                    <a:lnTo>
                      <a:pt x="338" y="128"/>
                    </a:lnTo>
                    <a:lnTo>
                      <a:pt x="399" y="136"/>
                    </a:lnTo>
                    <a:lnTo>
                      <a:pt x="434" y="136"/>
                    </a:lnTo>
                    <a:lnTo>
                      <a:pt x="555" y="136"/>
                    </a:lnTo>
                    <a:lnTo>
                      <a:pt x="572" y="152"/>
                    </a:lnTo>
                    <a:lnTo>
                      <a:pt x="590" y="152"/>
                    </a:lnTo>
                    <a:lnTo>
                      <a:pt x="616" y="160"/>
                    </a:lnTo>
                    <a:lnTo>
                      <a:pt x="642" y="160"/>
                    </a:lnTo>
                    <a:lnTo>
                      <a:pt x="668" y="144"/>
                    </a:lnTo>
                    <a:lnTo>
                      <a:pt x="685" y="120"/>
                    </a:lnTo>
                    <a:lnTo>
                      <a:pt x="668" y="112"/>
                    </a:lnTo>
                    <a:lnTo>
                      <a:pt x="659" y="88"/>
                    </a:lnTo>
                    <a:lnTo>
                      <a:pt x="598" y="64"/>
                    </a:lnTo>
                    <a:lnTo>
                      <a:pt x="520" y="32"/>
                    </a:lnTo>
                    <a:lnTo>
                      <a:pt x="477" y="8"/>
                    </a:lnTo>
                    <a:lnTo>
                      <a:pt x="399" y="0"/>
                    </a:lnTo>
                    <a:lnTo>
                      <a:pt x="338" y="0"/>
                    </a:lnTo>
                    <a:lnTo>
                      <a:pt x="303" y="0"/>
                    </a:lnTo>
                    <a:lnTo>
                      <a:pt x="277" y="24"/>
                    </a:lnTo>
                    <a:lnTo>
                      <a:pt x="251" y="48"/>
                    </a:lnTo>
                    <a:lnTo>
                      <a:pt x="208" y="56"/>
                    </a:lnTo>
                    <a:lnTo>
                      <a:pt x="191" y="48"/>
                    </a:lnTo>
                    <a:lnTo>
                      <a:pt x="165" y="56"/>
                    </a:lnTo>
                    <a:lnTo>
                      <a:pt x="139" y="96"/>
                    </a:lnTo>
                    <a:lnTo>
                      <a:pt x="121" y="120"/>
                    </a:lnTo>
                    <a:lnTo>
                      <a:pt x="113" y="136"/>
                    </a:lnTo>
                    <a:lnTo>
                      <a:pt x="95" y="168"/>
                    </a:lnTo>
                    <a:lnTo>
                      <a:pt x="78" y="192"/>
                    </a:lnTo>
                    <a:lnTo>
                      <a:pt x="52" y="224"/>
                    </a:lnTo>
                    <a:lnTo>
                      <a:pt x="17" y="256"/>
                    </a:lnTo>
                    <a:lnTo>
                      <a:pt x="9" y="296"/>
                    </a:lnTo>
                    <a:lnTo>
                      <a:pt x="0" y="328"/>
                    </a:lnTo>
                    <a:lnTo>
                      <a:pt x="9" y="336"/>
                    </a:lnTo>
                    <a:lnTo>
                      <a:pt x="35" y="328"/>
                    </a:lnTo>
                    <a:lnTo>
                      <a:pt x="52" y="288"/>
                    </a:lnTo>
                    <a:lnTo>
                      <a:pt x="69" y="264"/>
                    </a:lnTo>
                    <a:lnTo>
                      <a:pt x="87" y="248"/>
                    </a:lnTo>
                    <a:lnTo>
                      <a:pt x="95" y="248"/>
                    </a:lnTo>
                  </a:path>
                </a:pathLst>
              </a:custGeom>
              <a:solidFill>
                <a:srgbClr val="99CCFF"/>
              </a:solidFill>
              <a:ln w="12700" cap="rnd">
                <a:solidFill>
                  <a:schemeClr val="bg1"/>
                </a:solidFill>
                <a:round/>
                <a:headEnd/>
                <a:tailEnd/>
              </a:ln>
            </p:spPr>
            <p:txBody>
              <a:bodyPr/>
              <a:lstStyle/>
              <a:p>
                <a:endParaRPr lang="de-CH" dirty="0"/>
              </a:p>
            </p:txBody>
          </p:sp>
          <p:sp>
            <p:nvSpPr>
              <p:cNvPr id="90" name="Freeform 125" descr="Blaues Seidenpapier"/>
              <p:cNvSpPr>
                <a:spLocks/>
              </p:cNvSpPr>
              <p:nvPr/>
            </p:nvSpPr>
            <p:spPr bwMode="auto">
              <a:xfrm>
                <a:off x="1080" y="1945"/>
                <a:ext cx="501" cy="317"/>
              </a:xfrm>
              <a:custGeom>
                <a:avLst/>
                <a:gdLst>
                  <a:gd name="T0" fmla="*/ 2147483647 w 383"/>
                  <a:gd name="T1" fmla="*/ 0 h 241"/>
                  <a:gd name="T2" fmla="*/ 2147483647 w 383"/>
                  <a:gd name="T3" fmla="*/ 2147483647 h 241"/>
                  <a:gd name="T4" fmla="*/ 2147483647 w 383"/>
                  <a:gd name="T5" fmla="*/ 2147483647 h 241"/>
                  <a:gd name="T6" fmla="*/ 2147483647 w 383"/>
                  <a:gd name="T7" fmla="*/ 2147483647 h 241"/>
                  <a:gd name="T8" fmla="*/ 2147483647 w 383"/>
                  <a:gd name="T9" fmla="*/ 2147483647 h 241"/>
                  <a:gd name="T10" fmla="*/ 2147483647 w 383"/>
                  <a:gd name="T11" fmla="*/ 2147483647 h 241"/>
                  <a:gd name="T12" fmla="*/ 2147483647 w 383"/>
                  <a:gd name="T13" fmla="*/ 2147483647 h 241"/>
                  <a:gd name="T14" fmla="*/ 2147483647 w 383"/>
                  <a:gd name="T15" fmla="*/ 2147483647 h 241"/>
                  <a:gd name="T16" fmla="*/ 2147483647 w 383"/>
                  <a:gd name="T17" fmla="*/ 2147483647 h 241"/>
                  <a:gd name="T18" fmla="*/ 2147483647 w 383"/>
                  <a:gd name="T19" fmla="*/ 2147483647 h 241"/>
                  <a:gd name="T20" fmla="*/ 0 w 383"/>
                  <a:gd name="T21" fmla="*/ 2147483647 h 241"/>
                  <a:gd name="T22" fmla="*/ 2147483647 w 383"/>
                  <a:gd name="T23" fmla="*/ 2147483647 h 241"/>
                  <a:gd name="T24" fmla="*/ 2147483647 w 383"/>
                  <a:gd name="T25" fmla="*/ 2147483647 h 241"/>
                  <a:gd name="T26" fmla="*/ 2147483647 w 383"/>
                  <a:gd name="T27" fmla="*/ 2147483647 h 241"/>
                  <a:gd name="T28" fmla="*/ 2147483647 w 383"/>
                  <a:gd name="T29" fmla="*/ 2147483647 h 241"/>
                  <a:gd name="T30" fmla="*/ 2147483647 w 383"/>
                  <a:gd name="T31" fmla="*/ 2147483647 h 241"/>
                  <a:gd name="T32" fmla="*/ 2147483647 w 383"/>
                  <a:gd name="T33" fmla="*/ 2147483647 h 241"/>
                  <a:gd name="T34" fmla="*/ 2147483647 w 383"/>
                  <a:gd name="T35" fmla="*/ 2147483647 h 241"/>
                  <a:gd name="T36" fmla="*/ 2147483647 w 383"/>
                  <a:gd name="T37" fmla="*/ 2147483647 h 241"/>
                  <a:gd name="T38" fmla="*/ 2147483647 w 383"/>
                  <a:gd name="T39" fmla="*/ 2147483647 h 241"/>
                  <a:gd name="T40" fmla="*/ 2147483647 w 383"/>
                  <a:gd name="T41" fmla="*/ 2147483647 h 241"/>
                  <a:gd name="T42" fmla="*/ 2147483647 w 383"/>
                  <a:gd name="T43" fmla="*/ 2147483647 h 241"/>
                  <a:gd name="T44" fmla="*/ 2147483647 w 383"/>
                  <a:gd name="T45" fmla="*/ 2147483647 h 241"/>
                  <a:gd name="T46" fmla="*/ 2147483647 w 383"/>
                  <a:gd name="T47" fmla="*/ 0 h 2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3"/>
                  <a:gd name="T73" fmla="*/ 0 h 241"/>
                  <a:gd name="T74" fmla="*/ 383 w 383"/>
                  <a:gd name="T75" fmla="*/ 241 h 2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3" h="241">
                    <a:moveTo>
                      <a:pt x="356" y="0"/>
                    </a:moveTo>
                    <a:lnTo>
                      <a:pt x="321" y="8"/>
                    </a:lnTo>
                    <a:lnTo>
                      <a:pt x="269" y="24"/>
                    </a:lnTo>
                    <a:lnTo>
                      <a:pt x="234" y="32"/>
                    </a:lnTo>
                    <a:lnTo>
                      <a:pt x="217" y="72"/>
                    </a:lnTo>
                    <a:lnTo>
                      <a:pt x="182" y="96"/>
                    </a:lnTo>
                    <a:lnTo>
                      <a:pt x="156" y="120"/>
                    </a:lnTo>
                    <a:lnTo>
                      <a:pt x="139" y="152"/>
                    </a:lnTo>
                    <a:lnTo>
                      <a:pt x="87" y="176"/>
                    </a:lnTo>
                    <a:lnTo>
                      <a:pt x="52" y="192"/>
                    </a:lnTo>
                    <a:lnTo>
                      <a:pt x="0" y="224"/>
                    </a:lnTo>
                    <a:lnTo>
                      <a:pt x="9" y="240"/>
                    </a:lnTo>
                    <a:lnTo>
                      <a:pt x="43" y="240"/>
                    </a:lnTo>
                    <a:lnTo>
                      <a:pt x="87" y="216"/>
                    </a:lnTo>
                    <a:lnTo>
                      <a:pt x="122" y="208"/>
                    </a:lnTo>
                    <a:lnTo>
                      <a:pt x="148" y="200"/>
                    </a:lnTo>
                    <a:lnTo>
                      <a:pt x="200" y="168"/>
                    </a:lnTo>
                    <a:lnTo>
                      <a:pt x="252" y="120"/>
                    </a:lnTo>
                    <a:lnTo>
                      <a:pt x="287" y="104"/>
                    </a:lnTo>
                    <a:lnTo>
                      <a:pt x="321" y="80"/>
                    </a:lnTo>
                    <a:lnTo>
                      <a:pt x="356" y="56"/>
                    </a:lnTo>
                    <a:lnTo>
                      <a:pt x="373" y="24"/>
                    </a:lnTo>
                    <a:lnTo>
                      <a:pt x="382" y="16"/>
                    </a:lnTo>
                    <a:lnTo>
                      <a:pt x="356" y="0"/>
                    </a:lnTo>
                  </a:path>
                </a:pathLst>
              </a:custGeom>
              <a:solidFill>
                <a:srgbClr val="99CCFF"/>
              </a:solidFill>
              <a:ln w="12700" cap="rnd">
                <a:solidFill>
                  <a:schemeClr val="bg1"/>
                </a:solidFill>
                <a:round/>
                <a:headEnd/>
                <a:tailEnd/>
              </a:ln>
            </p:spPr>
            <p:txBody>
              <a:bodyPr/>
              <a:lstStyle/>
              <a:p>
                <a:endParaRPr lang="de-CH" dirty="0"/>
              </a:p>
            </p:txBody>
          </p:sp>
          <p:sp>
            <p:nvSpPr>
              <p:cNvPr id="91" name="Freeform 126" descr="Blaues Seidenpapier"/>
              <p:cNvSpPr>
                <a:spLocks/>
              </p:cNvSpPr>
              <p:nvPr/>
            </p:nvSpPr>
            <p:spPr bwMode="auto">
              <a:xfrm>
                <a:off x="1556" y="2008"/>
                <a:ext cx="127" cy="86"/>
              </a:xfrm>
              <a:custGeom>
                <a:avLst/>
                <a:gdLst>
                  <a:gd name="T0" fmla="*/ 2147483647 w 97"/>
                  <a:gd name="T1" fmla="*/ 0 h 65"/>
                  <a:gd name="T2" fmla="*/ 2147483647 w 97"/>
                  <a:gd name="T3" fmla="*/ 2147483647 h 65"/>
                  <a:gd name="T4" fmla="*/ 2147483647 w 97"/>
                  <a:gd name="T5" fmla="*/ 2147483647 h 65"/>
                  <a:gd name="T6" fmla="*/ 0 w 97"/>
                  <a:gd name="T7" fmla="*/ 2147483647 h 65"/>
                  <a:gd name="T8" fmla="*/ 2147483647 w 97"/>
                  <a:gd name="T9" fmla="*/ 2147483647 h 65"/>
                  <a:gd name="T10" fmla="*/ 2147483647 w 97"/>
                  <a:gd name="T11" fmla="*/ 2147483647 h 65"/>
                  <a:gd name="T12" fmla="*/ 2147483647 w 97"/>
                  <a:gd name="T13" fmla="*/ 2147483647 h 65"/>
                  <a:gd name="T14" fmla="*/ 2147483647 w 97"/>
                  <a:gd name="T15" fmla="*/ 2147483647 h 65"/>
                  <a:gd name="T16" fmla="*/ 2147483647 w 97"/>
                  <a:gd name="T17" fmla="*/ 2147483647 h 65"/>
                  <a:gd name="T18" fmla="*/ 2147483647 w 97"/>
                  <a:gd name="T19" fmla="*/ 2147483647 h 65"/>
                  <a:gd name="T20" fmla="*/ 2147483647 w 97"/>
                  <a:gd name="T21" fmla="*/ 0 h 65"/>
                  <a:gd name="T22" fmla="*/ 2147483647 w 97"/>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
                  <a:gd name="T37" fmla="*/ 0 h 65"/>
                  <a:gd name="T38" fmla="*/ 97 w 97"/>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 h="65">
                    <a:moveTo>
                      <a:pt x="61" y="0"/>
                    </a:moveTo>
                    <a:lnTo>
                      <a:pt x="35" y="16"/>
                    </a:lnTo>
                    <a:lnTo>
                      <a:pt x="9" y="32"/>
                    </a:lnTo>
                    <a:lnTo>
                      <a:pt x="0" y="48"/>
                    </a:lnTo>
                    <a:lnTo>
                      <a:pt x="17" y="64"/>
                    </a:lnTo>
                    <a:lnTo>
                      <a:pt x="35" y="64"/>
                    </a:lnTo>
                    <a:lnTo>
                      <a:pt x="52" y="48"/>
                    </a:lnTo>
                    <a:lnTo>
                      <a:pt x="70" y="40"/>
                    </a:lnTo>
                    <a:lnTo>
                      <a:pt x="96" y="24"/>
                    </a:lnTo>
                    <a:lnTo>
                      <a:pt x="96" y="8"/>
                    </a:lnTo>
                    <a:lnTo>
                      <a:pt x="79" y="0"/>
                    </a:lnTo>
                    <a:lnTo>
                      <a:pt x="61" y="0"/>
                    </a:lnTo>
                  </a:path>
                </a:pathLst>
              </a:custGeom>
              <a:solidFill>
                <a:srgbClr val="99CCFF"/>
              </a:solidFill>
              <a:ln w="12700" cap="rnd">
                <a:solidFill>
                  <a:schemeClr val="bg1"/>
                </a:solidFill>
                <a:round/>
                <a:headEnd/>
                <a:tailEnd/>
              </a:ln>
            </p:spPr>
            <p:txBody>
              <a:bodyPr/>
              <a:lstStyle/>
              <a:p>
                <a:endParaRPr lang="de-CH" dirty="0"/>
              </a:p>
            </p:txBody>
          </p:sp>
          <p:sp>
            <p:nvSpPr>
              <p:cNvPr id="92" name="Freeform 127" descr="Blaues Seidenpapier"/>
              <p:cNvSpPr>
                <a:spLocks/>
              </p:cNvSpPr>
              <p:nvPr/>
            </p:nvSpPr>
            <p:spPr bwMode="auto">
              <a:xfrm>
                <a:off x="1579" y="1808"/>
                <a:ext cx="160" cy="138"/>
              </a:xfrm>
              <a:custGeom>
                <a:avLst/>
                <a:gdLst>
                  <a:gd name="T0" fmla="*/ 2147483647 w 122"/>
                  <a:gd name="T1" fmla="*/ 0 h 105"/>
                  <a:gd name="T2" fmla="*/ 2147483647 w 122"/>
                  <a:gd name="T3" fmla="*/ 0 h 105"/>
                  <a:gd name="T4" fmla="*/ 2147483647 w 122"/>
                  <a:gd name="T5" fmla="*/ 2147483647 h 105"/>
                  <a:gd name="T6" fmla="*/ 2147483647 w 122"/>
                  <a:gd name="T7" fmla="*/ 2147483647 h 105"/>
                  <a:gd name="T8" fmla="*/ 2147483647 w 122"/>
                  <a:gd name="T9" fmla="*/ 2147483647 h 105"/>
                  <a:gd name="T10" fmla="*/ 2147483647 w 122"/>
                  <a:gd name="T11" fmla="*/ 2147483647 h 105"/>
                  <a:gd name="T12" fmla="*/ 0 w 122"/>
                  <a:gd name="T13" fmla="*/ 2147483647 h 105"/>
                  <a:gd name="T14" fmla="*/ 0 w 122"/>
                  <a:gd name="T15" fmla="*/ 2147483647 h 105"/>
                  <a:gd name="T16" fmla="*/ 2147483647 w 122"/>
                  <a:gd name="T17" fmla="*/ 2147483647 h 105"/>
                  <a:gd name="T18" fmla="*/ 2147483647 w 122"/>
                  <a:gd name="T19" fmla="*/ 2147483647 h 105"/>
                  <a:gd name="T20" fmla="*/ 2147483647 w 122"/>
                  <a:gd name="T21" fmla="*/ 2147483647 h 105"/>
                  <a:gd name="T22" fmla="*/ 2147483647 w 122"/>
                  <a:gd name="T23" fmla="*/ 2147483647 h 105"/>
                  <a:gd name="T24" fmla="*/ 2147483647 w 122"/>
                  <a:gd name="T25" fmla="*/ 2147483647 h 105"/>
                  <a:gd name="T26" fmla="*/ 2147483647 w 122"/>
                  <a:gd name="T27" fmla="*/ 2147483647 h 105"/>
                  <a:gd name="T28" fmla="*/ 2147483647 w 122"/>
                  <a:gd name="T29" fmla="*/ 2147483647 h 105"/>
                  <a:gd name="T30" fmla="*/ 2147483647 w 122"/>
                  <a:gd name="T31" fmla="*/ 2147483647 h 105"/>
                  <a:gd name="T32" fmla="*/ 2147483647 w 122"/>
                  <a:gd name="T33" fmla="*/ 2147483647 h 105"/>
                  <a:gd name="T34" fmla="*/ 2147483647 w 122"/>
                  <a:gd name="T35" fmla="*/ 2147483647 h 105"/>
                  <a:gd name="T36" fmla="*/ 2147483647 w 122"/>
                  <a:gd name="T37" fmla="*/ 2147483647 h 105"/>
                  <a:gd name="T38" fmla="*/ 2147483647 w 122"/>
                  <a:gd name="T39" fmla="*/ 0 h 1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2"/>
                  <a:gd name="T61" fmla="*/ 0 h 105"/>
                  <a:gd name="T62" fmla="*/ 122 w 122"/>
                  <a:gd name="T63" fmla="*/ 105 h 1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2" h="105">
                    <a:moveTo>
                      <a:pt x="121" y="0"/>
                    </a:moveTo>
                    <a:lnTo>
                      <a:pt x="95" y="0"/>
                    </a:lnTo>
                    <a:lnTo>
                      <a:pt x="78" y="16"/>
                    </a:lnTo>
                    <a:lnTo>
                      <a:pt x="61" y="24"/>
                    </a:lnTo>
                    <a:lnTo>
                      <a:pt x="43" y="40"/>
                    </a:lnTo>
                    <a:lnTo>
                      <a:pt x="26" y="40"/>
                    </a:lnTo>
                    <a:lnTo>
                      <a:pt x="0" y="72"/>
                    </a:lnTo>
                    <a:lnTo>
                      <a:pt x="0" y="88"/>
                    </a:lnTo>
                    <a:lnTo>
                      <a:pt x="17" y="80"/>
                    </a:lnTo>
                    <a:lnTo>
                      <a:pt x="35" y="64"/>
                    </a:lnTo>
                    <a:lnTo>
                      <a:pt x="43" y="72"/>
                    </a:lnTo>
                    <a:lnTo>
                      <a:pt x="26" y="88"/>
                    </a:lnTo>
                    <a:lnTo>
                      <a:pt x="35" y="96"/>
                    </a:lnTo>
                    <a:lnTo>
                      <a:pt x="43" y="104"/>
                    </a:lnTo>
                    <a:lnTo>
                      <a:pt x="69" y="88"/>
                    </a:lnTo>
                    <a:lnTo>
                      <a:pt x="69" y="72"/>
                    </a:lnTo>
                    <a:lnTo>
                      <a:pt x="95" y="40"/>
                    </a:lnTo>
                    <a:lnTo>
                      <a:pt x="112" y="32"/>
                    </a:lnTo>
                    <a:lnTo>
                      <a:pt x="121" y="8"/>
                    </a:lnTo>
                    <a:lnTo>
                      <a:pt x="121" y="0"/>
                    </a:lnTo>
                  </a:path>
                </a:pathLst>
              </a:custGeom>
              <a:solidFill>
                <a:srgbClr val="99CCFF"/>
              </a:solidFill>
              <a:ln w="12700" cap="rnd">
                <a:solidFill>
                  <a:schemeClr val="bg1"/>
                </a:solidFill>
                <a:round/>
                <a:headEnd/>
                <a:tailEnd/>
              </a:ln>
            </p:spPr>
            <p:txBody>
              <a:bodyPr/>
              <a:lstStyle/>
              <a:p>
                <a:endParaRPr lang="de-CH" dirty="0"/>
              </a:p>
            </p:txBody>
          </p:sp>
          <p:sp>
            <p:nvSpPr>
              <p:cNvPr id="93" name="Freeform 128" descr="Blaues Seidenpapier"/>
              <p:cNvSpPr>
                <a:spLocks/>
              </p:cNvSpPr>
              <p:nvPr/>
            </p:nvSpPr>
            <p:spPr bwMode="auto">
              <a:xfrm>
                <a:off x="2214" y="2335"/>
                <a:ext cx="239" cy="148"/>
              </a:xfrm>
              <a:custGeom>
                <a:avLst/>
                <a:gdLst>
                  <a:gd name="T0" fmla="*/ 0 w 183"/>
                  <a:gd name="T1" fmla="*/ 0 h 113"/>
                  <a:gd name="T2" fmla="*/ 0 w 183"/>
                  <a:gd name="T3" fmla="*/ 2147483647 h 113"/>
                  <a:gd name="T4" fmla="*/ 2147483647 w 183"/>
                  <a:gd name="T5" fmla="*/ 2147483647 h 113"/>
                  <a:gd name="T6" fmla="*/ 2147483647 w 183"/>
                  <a:gd name="T7" fmla="*/ 2147483647 h 113"/>
                  <a:gd name="T8" fmla="*/ 2147483647 w 183"/>
                  <a:gd name="T9" fmla="*/ 2147483647 h 113"/>
                  <a:gd name="T10" fmla="*/ 2147483647 w 183"/>
                  <a:gd name="T11" fmla="*/ 2147483647 h 113"/>
                  <a:gd name="T12" fmla="*/ 2147483647 w 183"/>
                  <a:gd name="T13" fmla="*/ 2147483647 h 113"/>
                  <a:gd name="T14" fmla="*/ 2147483647 w 183"/>
                  <a:gd name="T15" fmla="*/ 2147483647 h 113"/>
                  <a:gd name="T16" fmla="*/ 2147483647 w 183"/>
                  <a:gd name="T17" fmla="*/ 2147483647 h 113"/>
                  <a:gd name="T18" fmla="*/ 2147483647 w 183"/>
                  <a:gd name="T19" fmla="*/ 2147483647 h 113"/>
                  <a:gd name="T20" fmla="*/ 2147483647 w 183"/>
                  <a:gd name="T21" fmla="*/ 2147483647 h 113"/>
                  <a:gd name="T22" fmla="*/ 2147483647 w 183"/>
                  <a:gd name="T23" fmla="*/ 2147483647 h 113"/>
                  <a:gd name="T24" fmla="*/ 2147483647 w 183"/>
                  <a:gd name="T25" fmla="*/ 2147483647 h 113"/>
                  <a:gd name="T26" fmla="*/ 2147483647 w 183"/>
                  <a:gd name="T27" fmla="*/ 0 h 113"/>
                  <a:gd name="T28" fmla="*/ 0 w 183"/>
                  <a:gd name="T29" fmla="*/ 0 h 1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3"/>
                  <a:gd name="T46" fmla="*/ 0 h 113"/>
                  <a:gd name="T47" fmla="*/ 183 w 183"/>
                  <a:gd name="T48" fmla="*/ 113 h 1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3" h="113">
                    <a:moveTo>
                      <a:pt x="0" y="0"/>
                    </a:moveTo>
                    <a:lnTo>
                      <a:pt x="0" y="16"/>
                    </a:lnTo>
                    <a:lnTo>
                      <a:pt x="26" y="48"/>
                    </a:lnTo>
                    <a:lnTo>
                      <a:pt x="43" y="48"/>
                    </a:lnTo>
                    <a:lnTo>
                      <a:pt x="52" y="64"/>
                    </a:lnTo>
                    <a:lnTo>
                      <a:pt x="87" y="88"/>
                    </a:lnTo>
                    <a:lnTo>
                      <a:pt x="113" y="112"/>
                    </a:lnTo>
                    <a:lnTo>
                      <a:pt x="156" y="112"/>
                    </a:lnTo>
                    <a:lnTo>
                      <a:pt x="182" y="112"/>
                    </a:lnTo>
                    <a:lnTo>
                      <a:pt x="182" y="96"/>
                    </a:lnTo>
                    <a:lnTo>
                      <a:pt x="165" y="88"/>
                    </a:lnTo>
                    <a:lnTo>
                      <a:pt x="130" y="80"/>
                    </a:lnTo>
                    <a:lnTo>
                      <a:pt x="87" y="64"/>
                    </a:lnTo>
                    <a:lnTo>
                      <a:pt x="26" y="0"/>
                    </a:lnTo>
                    <a:lnTo>
                      <a:pt x="0" y="0"/>
                    </a:lnTo>
                  </a:path>
                </a:pathLst>
              </a:custGeom>
              <a:solidFill>
                <a:srgbClr val="99CCFF"/>
              </a:solidFill>
              <a:ln w="12700" cap="rnd">
                <a:solidFill>
                  <a:schemeClr val="bg1"/>
                </a:solidFill>
                <a:round/>
                <a:headEnd/>
                <a:tailEnd/>
              </a:ln>
            </p:spPr>
            <p:txBody>
              <a:bodyPr/>
              <a:lstStyle/>
              <a:p>
                <a:endParaRPr lang="de-CH" dirty="0"/>
              </a:p>
            </p:txBody>
          </p:sp>
          <p:sp>
            <p:nvSpPr>
              <p:cNvPr id="94" name="Freeform 129" descr="Blaues Seidenpapier"/>
              <p:cNvSpPr>
                <a:spLocks/>
              </p:cNvSpPr>
              <p:nvPr/>
            </p:nvSpPr>
            <p:spPr bwMode="auto">
              <a:xfrm>
                <a:off x="2498" y="2356"/>
                <a:ext cx="182" cy="106"/>
              </a:xfrm>
              <a:custGeom>
                <a:avLst/>
                <a:gdLst>
                  <a:gd name="T0" fmla="*/ 2147483647 w 139"/>
                  <a:gd name="T1" fmla="*/ 2147483647 h 81"/>
                  <a:gd name="T2" fmla="*/ 2147483647 w 139"/>
                  <a:gd name="T3" fmla="*/ 2147483647 h 81"/>
                  <a:gd name="T4" fmla="*/ 2147483647 w 139"/>
                  <a:gd name="T5" fmla="*/ 2147483647 h 81"/>
                  <a:gd name="T6" fmla="*/ 2147483647 w 139"/>
                  <a:gd name="T7" fmla="*/ 2147483647 h 81"/>
                  <a:gd name="T8" fmla="*/ 2147483647 w 139"/>
                  <a:gd name="T9" fmla="*/ 2147483647 h 81"/>
                  <a:gd name="T10" fmla="*/ 2147483647 w 139"/>
                  <a:gd name="T11" fmla="*/ 2147483647 h 81"/>
                  <a:gd name="T12" fmla="*/ 2147483647 w 139"/>
                  <a:gd name="T13" fmla="*/ 0 h 81"/>
                  <a:gd name="T14" fmla="*/ 2147483647 w 139"/>
                  <a:gd name="T15" fmla="*/ 2147483647 h 81"/>
                  <a:gd name="T16" fmla="*/ 2147483647 w 139"/>
                  <a:gd name="T17" fmla="*/ 2147483647 h 81"/>
                  <a:gd name="T18" fmla="*/ 0 w 139"/>
                  <a:gd name="T19" fmla="*/ 2147483647 h 81"/>
                  <a:gd name="T20" fmla="*/ 2147483647 w 139"/>
                  <a:gd name="T21" fmla="*/ 2147483647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81"/>
                  <a:gd name="T35" fmla="*/ 139 w 139"/>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81">
                    <a:moveTo>
                      <a:pt x="17" y="80"/>
                    </a:moveTo>
                    <a:lnTo>
                      <a:pt x="43" y="72"/>
                    </a:lnTo>
                    <a:lnTo>
                      <a:pt x="69" y="56"/>
                    </a:lnTo>
                    <a:lnTo>
                      <a:pt x="112" y="48"/>
                    </a:lnTo>
                    <a:lnTo>
                      <a:pt x="121" y="32"/>
                    </a:lnTo>
                    <a:lnTo>
                      <a:pt x="138" y="8"/>
                    </a:lnTo>
                    <a:lnTo>
                      <a:pt x="95" y="0"/>
                    </a:lnTo>
                    <a:lnTo>
                      <a:pt x="69" y="24"/>
                    </a:lnTo>
                    <a:lnTo>
                      <a:pt x="43" y="32"/>
                    </a:lnTo>
                    <a:lnTo>
                      <a:pt x="0" y="56"/>
                    </a:lnTo>
                    <a:lnTo>
                      <a:pt x="17" y="80"/>
                    </a:lnTo>
                  </a:path>
                </a:pathLst>
              </a:custGeom>
              <a:solidFill>
                <a:srgbClr val="99CCFF"/>
              </a:solidFill>
              <a:ln w="12700" cap="rnd">
                <a:solidFill>
                  <a:schemeClr val="bg1"/>
                </a:solidFill>
                <a:round/>
                <a:headEnd/>
                <a:tailEnd/>
              </a:ln>
            </p:spPr>
            <p:txBody>
              <a:bodyPr/>
              <a:lstStyle/>
              <a:p>
                <a:endParaRPr lang="de-CH" dirty="0"/>
              </a:p>
            </p:txBody>
          </p:sp>
          <p:sp>
            <p:nvSpPr>
              <p:cNvPr id="95" name="Freeform 130" descr="Blaues Seidenpapier"/>
              <p:cNvSpPr>
                <a:spLocks/>
              </p:cNvSpPr>
              <p:nvPr/>
            </p:nvSpPr>
            <p:spPr bwMode="auto">
              <a:xfrm>
                <a:off x="2974" y="1819"/>
                <a:ext cx="386" cy="285"/>
              </a:xfrm>
              <a:custGeom>
                <a:avLst/>
                <a:gdLst>
                  <a:gd name="T0" fmla="*/ 2147483647 w 295"/>
                  <a:gd name="T1" fmla="*/ 2147483647 h 217"/>
                  <a:gd name="T2" fmla="*/ 2147483647 w 295"/>
                  <a:gd name="T3" fmla="*/ 2147483647 h 217"/>
                  <a:gd name="T4" fmla="*/ 2147483647 w 295"/>
                  <a:gd name="T5" fmla="*/ 2147483647 h 217"/>
                  <a:gd name="T6" fmla="*/ 2147483647 w 295"/>
                  <a:gd name="T7" fmla="*/ 2147483647 h 217"/>
                  <a:gd name="T8" fmla="*/ 0 w 295"/>
                  <a:gd name="T9" fmla="*/ 2147483647 h 217"/>
                  <a:gd name="T10" fmla="*/ 0 w 295"/>
                  <a:gd name="T11" fmla="*/ 2147483647 h 217"/>
                  <a:gd name="T12" fmla="*/ 2147483647 w 295"/>
                  <a:gd name="T13" fmla="*/ 2147483647 h 217"/>
                  <a:gd name="T14" fmla="*/ 2147483647 w 295"/>
                  <a:gd name="T15" fmla="*/ 2147483647 h 217"/>
                  <a:gd name="T16" fmla="*/ 0 w 295"/>
                  <a:gd name="T17" fmla="*/ 2147483647 h 217"/>
                  <a:gd name="T18" fmla="*/ 0 w 295"/>
                  <a:gd name="T19" fmla="*/ 2147483647 h 217"/>
                  <a:gd name="T20" fmla="*/ 2147483647 w 295"/>
                  <a:gd name="T21" fmla="*/ 2147483647 h 217"/>
                  <a:gd name="T22" fmla="*/ 2147483647 w 295"/>
                  <a:gd name="T23" fmla="*/ 2147483647 h 217"/>
                  <a:gd name="T24" fmla="*/ 2147483647 w 295"/>
                  <a:gd name="T25" fmla="*/ 2147483647 h 217"/>
                  <a:gd name="T26" fmla="*/ 2147483647 w 295"/>
                  <a:gd name="T27" fmla="*/ 2147483647 h 217"/>
                  <a:gd name="T28" fmla="*/ 2147483647 w 295"/>
                  <a:gd name="T29" fmla="*/ 2147483647 h 217"/>
                  <a:gd name="T30" fmla="*/ 2147483647 w 295"/>
                  <a:gd name="T31" fmla="*/ 2147483647 h 217"/>
                  <a:gd name="T32" fmla="*/ 2147483647 w 295"/>
                  <a:gd name="T33" fmla="*/ 2147483647 h 217"/>
                  <a:gd name="T34" fmla="*/ 2147483647 w 295"/>
                  <a:gd name="T35" fmla="*/ 2147483647 h 217"/>
                  <a:gd name="T36" fmla="*/ 2147483647 w 295"/>
                  <a:gd name="T37" fmla="*/ 2147483647 h 217"/>
                  <a:gd name="T38" fmla="*/ 2147483647 w 295"/>
                  <a:gd name="T39" fmla="*/ 2147483647 h 217"/>
                  <a:gd name="T40" fmla="*/ 2147483647 w 295"/>
                  <a:gd name="T41" fmla="*/ 2147483647 h 217"/>
                  <a:gd name="T42" fmla="*/ 2147483647 w 295"/>
                  <a:gd name="T43" fmla="*/ 2147483647 h 217"/>
                  <a:gd name="T44" fmla="*/ 2147483647 w 295"/>
                  <a:gd name="T45" fmla="*/ 2147483647 h 217"/>
                  <a:gd name="T46" fmla="*/ 2147483647 w 295"/>
                  <a:gd name="T47" fmla="*/ 2147483647 h 217"/>
                  <a:gd name="T48" fmla="*/ 2147483647 w 295"/>
                  <a:gd name="T49" fmla="*/ 2147483647 h 217"/>
                  <a:gd name="T50" fmla="*/ 2147483647 w 295"/>
                  <a:gd name="T51" fmla="*/ 2147483647 h 217"/>
                  <a:gd name="T52" fmla="*/ 2147483647 w 295"/>
                  <a:gd name="T53" fmla="*/ 2147483647 h 217"/>
                  <a:gd name="T54" fmla="*/ 2147483647 w 295"/>
                  <a:gd name="T55" fmla="*/ 2147483647 h 217"/>
                  <a:gd name="T56" fmla="*/ 2147483647 w 295"/>
                  <a:gd name="T57" fmla="*/ 2147483647 h 217"/>
                  <a:gd name="T58" fmla="*/ 2147483647 w 295"/>
                  <a:gd name="T59" fmla="*/ 2147483647 h 217"/>
                  <a:gd name="T60" fmla="*/ 2147483647 w 295"/>
                  <a:gd name="T61" fmla="*/ 2147483647 h 217"/>
                  <a:gd name="T62" fmla="*/ 2147483647 w 295"/>
                  <a:gd name="T63" fmla="*/ 2147483647 h 217"/>
                  <a:gd name="T64" fmla="*/ 2147483647 w 295"/>
                  <a:gd name="T65" fmla="*/ 2147483647 h 217"/>
                  <a:gd name="T66" fmla="*/ 2147483647 w 295"/>
                  <a:gd name="T67" fmla="*/ 2147483647 h 217"/>
                  <a:gd name="T68" fmla="*/ 2147483647 w 295"/>
                  <a:gd name="T69" fmla="*/ 2147483647 h 217"/>
                  <a:gd name="T70" fmla="*/ 2147483647 w 295"/>
                  <a:gd name="T71" fmla="*/ 2147483647 h 217"/>
                  <a:gd name="T72" fmla="*/ 2147483647 w 295"/>
                  <a:gd name="T73" fmla="*/ 2147483647 h 217"/>
                  <a:gd name="T74" fmla="*/ 2147483647 w 295"/>
                  <a:gd name="T75" fmla="*/ 2147483647 h 217"/>
                  <a:gd name="T76" fmla="*/ 2147483647 w 295"/>
                  <a:gd name="T77" fmla="*/ 2147483647 h 217"/>
                  <a:gd name="T78" fmla="*/ 2147483647 w 295"/>
                  <a:gd name="T79" fmla="*/ 2147483647 h 217"/>
                  <a:gd name="T80" fmla="*/ 2147483647 w 295"/>
                  <a:gd name="T81" fmla="*/ 2147483647 h 217"/>
                  <a:gd name="T82" fmla="*/ 2147483647 w 295"/>
                  <a:gd name="T83" fmla="*/ 0 h 217"/>
                  <a:gd name="T84" fmla="*/ 2147483647 w 295"/>
                  <a:gd name="T85" fmla="*/ 2147483647 h 2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5"/>
                  <a:gd name="T130" fmla="*/ 0 h 217"/>
                  <a:gd name="T131" fmla="*/ 295 w 295"/>
                  <a:gd name="T132" fmla="*/ 217 h 2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5" h="217">
                    <a:moveTo>
                      <a:pt x="78" y="16"/>
                    </a:moveTo>
                    <a:lnTo>
                      <a:pt x="61" y="32"/>
                    </a:lnTo>
                    <a:lnTo>
                      <a:pt x="26" y="32"/>
                    </a:lnTo>
                    <a:lnTo>
                      <a:pt x="26" y="8"/>
                    </a:lnTo>
                    <a:lnTo>
                      <a:pt x="0" y="16"/>
                    </a:lnTo>
                    <a:lnTo>
                      <a:pt x="0" y="32"/>
                    </a:lnTo>
                    <a:lnTo>
                      <a:pt x="26" y="40"/>
                    </a:lnTo>
                    <a:lnTo>
                      <a:pt x="26" y="72"/>
                    </a:lnTo>
                    <a:lnTo>
                      <a:pt x="0" y="104"/>
                    </a:lnTo>
                    <a:lnTo>
                      <a:pt x="0" y="120"/>
                    </a:lnTo>
                    <a:lnTo>
                      <a:pt x="26" y="120"/>
                    </a:lnTo>
                    <a:lnTo>
                      <a:pt x="52" y="96"/>
                    </a:lnTo>
                    <a:lnTo>
                      <a:pt x="52" y="80"/>
                    </a:lnTo>
                    <a:lnTo>
                      <a:pt x="112" y="80"/>
                    </a:lnTo>
                    <a:lnTo>
                      <a:pt x="112" y="88"/>
                    </a:lnTo>
                    <a:lnTo>
                      <a:pt x="95" y="104"/>
                    </a:lnTo>
                    <a:lnTo>
                      <a:pt x="104" y="120"/>
                    </a:lnTo>
                    <a:lnTo>
                      <a:pt x="164" y="120"/>
                    </a:lnTo>
                    <a:lnTo>
                      <a:pt x="216" y="128"/>
                    </a:lnTo>
                    <a:lnTo>
                      <a:pt x="242" y="120"/>
                    </a:lnTo>
                    <a:lnTo>
                      <a:pt x="259" y="120"/>
                    </a:lnTo>
                    <a:lnTo>
                      <a:pt x="259" y="144"/>
                    </a:lnTo>
                    <a:lnTo>
                      <a:pt x="251" y="160"/>
                    </a:lnTo>
                    <a:lnTo>
                      <a:pt x="251" y="192"/>
                    </a:lnTo>
                    <a:lnTo>
                      <a:pt x="268" y="208"/>
                    </a:lnTo>
                    <a:lnTo>
                      <a:pt x="285" y="216"/>
                    </a:lnTo>
                    <a:lnTo>
                      <a:pt x="294" y="208"/>
                    </a:lnTo>
                    <a:lnTo>
                      <a:pt x="294" y="160"/>
                    </a:lnTo>
                    <a:lnTo>
                      <a:pt x="285" y="152"/>
                    </a:lnTo>
                    <a:lnTo>
                      <a:pt x="285" y="96"/>
                    </a:lnTo>
                    <a:lnTo>
                      <a:pt x="277" y="88"/>
                    </a:lnTo>
                    <a:lnTo>
                      <a:pt x="242" y="80"/>
                    </a:lnTo>
                    <a:lnTo>
                      <a:pt x="225" y="104"/>
                    </a:lnTo>
                    <a:lnTo>
                      <a:pt x="199" y="104"/>
                    </a:lnTo>
                    <a:lnTo>
                      <a:pt x="164" y="88"/>
                    </a:lnTo>
                    <a:lnTo>
                      <a:pt x="138" y="88"/>
                    </a:lnTo>
                    <a:lnTo>
                      <a:pt x="138" y="72"/>
                    </a:lnTo>
                    <a:lnTo>
                      <a:pt x="112" y="56"/>
                    </a:lnTo>
                    <a:lnTo>
                      <a:pt x="86" y="48"/>
                    </a:lnTo>
                    <a:lnTo>
                      <a:pt x="86" y="32"/>
                    </a:lnTo>
                    <a:lnTo>
                      <a:pt x="112" y="16"/>
                    </a:lnTo>
                    <a:lnTo>
                      <a:pt x="112" y="0"/>
                    </a:lnTo>
                    <a:lnTo>
                      <a:pt x="78" y="16"/>
                    </a:lnTo>
                  </a:path>
                </a:pathLst>
              </a:custGeom>
              <a:solidFill>
                <a:srgbClr val="99CCFF"/>
              </a:solidFill>
              <a:ln w="12700" cap="rnd">
                <a:solidFill>
                  <a:schemeClr val="bg1"/>
                </a:solidFill>
                <a:round/>
                <a:headEnd/>
                <a:tailEnd/>
              </a:ln>
            </p:spPr>
            <p:txBody>
              <a:bodyPr/>
              <a:lstStyle/>
              <a:p>
                <a:endParaRPr lang="de-CH" dirty="0"/>
              </a:p>
            </p:txBody>
          </p:sp>
          <p:sp>
            <p:nvSpPr>
              <p:cNvPr id="96" name="Freeform 131" descr="Blaues Seidenpapier"/>
              <p:cNvSpPr>
                <a:spLocks/>
              </p:cNvSpPr>
              <p:nvPr/>
            </p:nvSpPr>
            <p:spPr bwMode="auto">
              <a:xfrm>
                <a:off x="3144" y="1671"/>
                <a:ext cx="58" cy="160"/>
              </a:xfrm>
              <a:custGeom>
                <a:avLst/>
                <a:gdLst>
                  <a:gd name="T0" fmla="*/ 2147483647 w 44"/>
                  <a:gd name="T1" fmla="*/ 0 h 121"/>
                  <a:gd name="T2" fmla="*/ 0 w 44"/>
                  <a:gd name="T3" fmla="*/ 2147483647 h 121"/>
                  <a:gd name="T4" fmla="*/ 0 w 44"/>
                  <a:gd name="T5" fmla="*/ 2147483647 h 121"/>
                  <a:gd name="T6" fmla="*/ 0 w 44"/>
                  <a:gd name="T7" fmla="*/ 2147483647 h 121"/>
                  <a:gd name="T8" fmla="*/ 2147483647 w 44"/>
                  <a:gd name="T9" fmla="*/ 2147483647 h 121"/>
                  <a:gd name="T10" fmla="*/ 2147483647 w 44"/>
                  <a:gd name="T11" fmla="*/ 2147483647 h 121"/>
                  <a:gd name="T12" fmla="*/ 2147483647 w 44"/>
                  <a:gd name="T13" fmla="*/ 2147483647 h 121"/>
                  <a:gd name="T14" fmla="*/ 2147483647 w 44"/>
                  <a:gd name="T15" fmla="*/ 2147483647 h 121"/>
                  <a:gd name="T16" fmla="*/ 2147483647 w 44"/>
                  <a:gd name="T17" fmla="*/ 2147483647 h 121"/>
                  <a:gd name="T18" fmla="*/ 2147483647 w 44"/>
                  <a:gd name="T19" fmla="*/ 2147483647 h 121"/>
                  <a:gd name="T20" fmla="*/ 2147483647 w 44"/>
                  <a:gd name="T21" fmla="*/ 2147483647 h 121"/>
                  <a:gd name="T22" fmla="*/ 2147483647 w 44"/>
                  <a:gd name="T23" fmla="*/ 2147483647 h 121"/>
                  <a:gd name="T24" fmla="*/ 2147483647 w 44"/>
                  <a:gd name="T25" fmla="*/ 2147483647 h 121"/>
                  <a:gd name="T26" fmla="*/ 2147483647 w 44"/>
                  <a:gd name="T27" fmla="*/ 2147483647 h 121"/>
                  <a:gd name="T28" fmla="*/ 2147483647 w 44"/>
                  <a:gd name="T29" fmla="*/ 2147483647 h 121"/>
                  <a:gd name="T30" fmla="*/ 2147483647 w 44"/>
                  <a:gd name="T31" fmla="*/ 0 h 121"/>
                  <a:gd name="T32" fmla="*/ 2147483647 w 44"/>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21"/>
                  <a:gd name="T53" fmla="*/ 44 w 44"/>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21">
                    <a:moveTo>
                      <a:pt x="17" y="0"/>
                    </a:moveTo>
                    <a:lnTo>
                      <a:pt x="0" y="8"/>
                    </a:lnTo>
                    <a:lnTo>
                      <a:pt x="0" y="32"/>
                    </a:lnTo>
                    <a:lnTo>
                      <a:pt x="0" y="56"/>
                    </a:lnTo>
                    <a:lnTo>
                      <a:pt x="17" y="64"/>
                    </a:lnTo>
                    <a:lnTo>
                      <a:pt x="26" y="88"/>
                    </a:lnTo>
                    <a:lnTo>
                      <a:pt x="9" y="96"/>
                    </a:lnTo>
                    <a:lnTo>
                      <a:pt x="9" y="104"/>
                    </a:lnTo>
                    <a:lnTo>
                      <a:pt x="26" y="120"/>
                    </a:lnTo>
                    <a:lnTo>
                      <a:pt x="43" y="112"/>
                    </a:lnTo>
                    <a:lnTo>
                      <a:pt x="43" y="88"/>
                    </a:lnTo>
                    <a:lnTo>
                      <a:pt x="34" y="72"/>
                    </a:lnTo>
                    <a:lnTo>
                      <a:pt x="34" y="32"/>
                    </a:lnTo>
                    <a:lnTo>
                      <a:pt x="43" y="24"/>
                    </a:lnTo>
                    <a:lnTo>
                      <a:pt x="43" y="8"/>
                    </a:lnTo>
                    <a:lnTo>
                      <a:pt x="34" y="0"/>
                    </a:lnTo>
                    <a:lnTo>
                      <a:pt x="17" y="0"/>
                    </a:lnTo>
                  </a:path>
                </a:pathLst>
              </a:custGeom>
              <a:solidFill>
                <a:srgbClr val="99CCFF"/>
              </a:solidFill>
              <a:ln w="12700" cap="rnd">
                <a:solidFill>
                  <a:schemeClr val="bg1"/>
                </a:solidFill>
                <a:round/>
                <a:headEnd/>
                <a:tailEnd/>
              </a:ln>
            </p:spPr>
            <p:txBody>
              <a:bodyPr/>
              <a:lstStyle/>
              <a:p>
                <a:endParaRPr lang="de-CH" dirty="0"/>
              </a:p>
            </p:txBody>
          </p:sp>
          <p:sp>
            <p:nvSpPr>
              <p:cNvPr id="97" name="Freeform 132" descr="Blaues Seidenpapier"/>
              <p:cNvSpPr>
                <a:spLocks/>
              </p:cNvSpPr>
              <p:nvPr/>
            </p:nvSpPr>
            <p:spPr bwMode="auto">
              <a:xfrm>
                <a:off x="3268" y="1355"/>
                <a:ext cx="398" cy="275"/>
              </a:xfrm>
              <a:custGeom>
                <a:avLst/>
                <a:gdLst>
                  <a:gd name="T0" fmla="*/ 0 w 304"/>
                  <a:gd name="T1" fmla="*/ 2147483647 h 209"/>
                  <a:gd name="T2" fmla="*/ 0 w 304"/>
                  <a:gd name="T3" fmla="*/ 2147483647 h 209"/>
                  <a:gd name="T4" fmla="*/ 2147483647 w 304"/>
                  <a:gd name="T5" fmla="*/ 2147483647 h 209"/>
                  <a:gd name="T6" fmla="*/ 2147483647 w 304"/>
                  <a:gd name="T7" fmla="*/ 2147483647 h 209"/>
                  <a:gd name="T8" fmla="*/ 2147483647 w 304"/>
                  <a:gd name="T9" fmla="*/ 2147483647 h 209"/>
                  <a:gd name="T10" fmla="*/ 2147483647 w 304"/>
                  <a:gd name="T11" fmla="*/ 2147483647 h 209"/>
                  <a:gd name="T12" fmla="*/ 2147483647 w 304"/>
                  <a:gd name="T13" fmla="*/ 2147483647 h 209"/>
                  <a:gd name="T14" fmla="*/ 2147483647 w 304"/>
                  <a:gd name="T15" fmla="*/ 2147483647 h 209"/>
                  <a:gd name="T16" fmla="*/ 2147483647 w 304"/>
                  <a:gd name="T17" fmla="*/ 2147483647 h 209"/>
                  <a:gd name="T18" fmla="*/ 2147483647 w 304"/>
                  <a:gd name="T19" fmla="*/ 2147483647 h 209"/>
                  <a:gd name="T20" fmla="*/ 2147483647 w 304"/>
                  <a:gd name="T21" fmla="*/ 2147483647 h 209"/>
                  <a:gd name="T22" fmla="*/ 2147483647 w 304"/>
                  <a:gd name="T23" fmla="*/ 2147483647 h 209"/>
                  <a:gd name="T24" fmla="*/ 2147483647 w 304"/>
                  <a:gd name="T25" fmla="*/ 2147483647 h 209"/>
                  <a:gd name="T26" fmla="*/ 2147483647 w 304"/>
                  <a:gd name="T27" fmla="*/ 2147483647 h 209"/>
                  <a:gd name="T28" fmla="*/ 2147483647 w 304"/>
                  <a:gd name="T29" fmla="*/ 2147483647 h 209"/>
                  <a:gd name="T30" fmla="*/ 2147483647 w 304"/>
                  <a:gd name="T31" fmla="*/ 2147483647 h 209"/>
                  <a:gd name="T32" fmla="*/ 2147483647 w 304"/>
                  <a:gd name="T33" fmla="*/ 2147483647 h 209"/>
                  <a:gd name="T34" fmla="*/ 2147483647 w 304"/>
                  <a:gd name="T35" fmla="*/ 2147483647 h 209"/>
                  <a:gd name="T36" fmla="*/ 2147483647 w 304"/>
                  <a:gd name="T37" fmla="*/ 2147483647 h 209"/>
                  <a:gd name="T38" fmla="*/ 2147483647 w 304"/>
                  <a:gd name="T39" fmla="*/ 2147483647 h 209"/>
                  <a:gd name="T40" fmla="*/ 2147483647 w 304"/>
                  <a:gd name="T41" fmla="*/ 2147483647 h 209"/>
                  <a:gd name="T42" fmla="*/ 2147483647 w 304"/>
                  <a:gd name="T43" fmla="*/ 2147483647 h 209"/>
                  <a:gd name="T44" fmla="*/ 2147483647 w 304"/>
                  <a:gd name="T45" fmla="*/ 0 h 209"/>
                  <a:gd name="T46" fmla="*/ 0 w 304"/>
                  <a:gd name="T47" fmla="*/ 2147483647 h 2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4"/>
                  <a:gd name="T73" fmla="*/ 0 h 209"/>
                  <a:gd name="T74" fmla="*/ 304 w 304"/>
                  <a:gd name="T75" fmla="*/ 209 h 2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4" h="209">
                    <a:moveTo>
                      <a:pt x="0" y="8"/>
                    </a:moveTo>
                    <a:lnTo>
                      <a:pt x="0" y="40"/>
                    </a:lnTo>
                    <a:lnTo>
                      <a:pt x="9" y="88"/>
                    </a:lnTo>
                    <a:lnTo>
                      <a:pt x="43" y="128"/>
                    </a:lnTo>
                    <a:lnTo>
                      <a:pt x="87" y="168"/>
                    </a:lnTo>
                    <a:lnTo>
                      <a:pt x="121" y="192"/>
                    </a:lnTo>
                    <a:lnTo>
                      <a:pt x="147" y="208"/>
                    </a:lnTo>
                    <a:lnTo>
                      <a:pt x="199" y="200"/>
                    </a:lnTo>
                    <a:lnTo>
                      <a:pt x="225" y="192"/>
                    </a:lnTo>
                    <a:lnTo>
                      <a:pt x="242" y="208"/>
                    </a:lnTo>
                    <a:lnTo>
                      <a:pt x="286" y="208"/>
                    </a:lnTo>
                    <a:lnTo>
                      <a:pt x="303" y="192"/>
                    </a:lnTo>
                    <a:lnTo>
                      <a:pt x="303" y="176"/>
                    </a:lnTo>
                    <a:lnTo>
                      <a:pt x="260" y="176"/>
                    </a:lnTo>
                    <a:lnTo>
                      <a:pt x="234" y="176"/>
                    </a:lnTo>
                    <a:lnTo>
                      <a:pt x="199" y="176"/>
                    </a:lnTo>
                    <a:lnTo>
                      <a:pt x="147" y="168"/>
                    </a:lnTo>
                    <a:lnTo>
                      <a:pt x="113" y="136"/>
                    </a:lnTo>
                    <a:lnTo>
                      <a:pt x="78" y="128"/>
                    </a:lnTo>
                    <a:lnTo>
                      <a:pt x="43" y="96"/>
                    </a:lnTo>
                    <a:lnTo>
                      <a:pt x="26" y="56"/>
                    </a:lnTo>
                    <a:lnTo>
                      <a:pt x="26" y="24"/>
                    </a:lnTo>
                    <a:lnTo>
                      <a:pt x="17" y="0"/>
                    </a:lnTo>
                    <a:lnTo>
                      <a:pt x="0" y="8"/>
                    </a:lnTo>
                  </a:path>
                </a:pathLst>
              </a:custGeom>
              <a:solidFill>
                <a:srgbClr val="99CCFF"/>
              </a:solidFill>
              <a:ln w="12700" cap="rnd">
                <a:solidFill>
                  <a:schemeClr val="bg1"/>
                </a:solidFill>
                <a:round/>
                <a:headEnd/>
                <a:tailEnd/>
              </a:ln>
            </p:spPr>
            <p:txBody>
              <a:bodyPr/>
              <a:lstStyle/>
              <a:p>
                <a:endParaRPr lang="de-CH" dirty="0"/>
              </a:p>
            </p:txBody>
          </p:sp>
          <p:sp>
            <p:nvSpPr>
              <p:cNvPr id="98" name="Freeform 133" descr="Blaues Seidenpapier"/>
              <p:cNvSpPr>
                <a:spLocks/>
              </p:cNvSpPr>
              <p:nvPr/>
            </p:nvSpPr>
            <p:spPr bwMode="auto">
              <a:xfrm>
                <a:off x="3813" y="1703"/>
                <a:ext cx="251" cy="54"/>
              </a:xfrm>
              <a:custGeom>
                <a:avLst/>
                <a:gdLst>
                  <a:gd name="T0" fmla="*/ 0 w 192"/>
                  <a:gd name="T1" fmla="*/ 2147483647 h 41"/>
                  <a:gd name="T2" fmla="*/ 2147483647 w 192"/>
                  <a:gd name="T3" fmla="*/ 2147483647 h 41"/>
                  <a:gd name="T4" fmla="*/ 2147483647 w 192"/>
                  <a:gd name="T5" fmla="*/ 2147483647 h 41"/>
                  <a:gd name="T6" fmla="*/ 2147483647 w 192"/>
                  <a:gd name="T7" fmla="*/ 2147483647 h 41"/>
                  <a:gd name="T8" fmla="*/ 2147483647 w 192"/>
                  <a:gd name="T9" fmla="*/ 2147483647 h 41"/>
                  <a:gd name="T10" fmla="*/ 2147483647 w 192"/>
                  <a:gd name="T11" fmla="*/ 2147483647 h 41"/>
                  <a:gd name="T12" fmla="*/ 2147483647 w 192"/>
                  <a:gd name="T13" fmla="*/ 2147483647 h 41"/>
                  <a:gd name="T14" fmla="*/ 2147483647 w 192"/>
                  <a:gd name="T15" fmla="*/ 2147483647 h 41"/>
                  <a:gd name="T16" fmla="*/ 2147483647 w 192"/>
                  <a:gd name="T17" fmla="*/ 2147483647 h 41"/>
                  <a:gd name="T18" fmla="*/ 2147483647 w 192"/>
                  <a:gd name="T19" fmla="*/ 0 h 41"/>
                  <a:gd name="T20" fmla="*/ 2147483647 w 192"/>
                  <a:gd name="T21" fmla="*/ 2147483647 h 41"/>
                  <a:gd name="T22" fmla="*/ 2147483647 w 192"/>
                  <a:gd name="T23" fmla="*/ 2147483647 h 41"/>
                  <a:gd name="T24" fmla="*/ 0 w 192"/>
                  <a:gd name="T25" fmla="*/ 2147483647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41"/>
                  <a:gd name="T41" fmla="*/ 192 w 192"/>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41">
                    <a:moveTo>
                      <a:pt x="0" y="24"/>
                    </a:moveTo>
                    <a:lnTo>
                      <a:pt x="17" y="40"/>
                    </a:lnTo>
                    <a:lnTo>
                      <a:pt x="61" y="40"/>
                    </a:lnTo>
                    <a:lnTo>
                      <a:pt x="96" y="40"/>
                    </a:lnTo>
                    <a:lnTo>
                      <a:pt x="122" y="40"/>
                    </a:lnTo>
                    <a:lnTo>
                      <a:pt x="156" y="32"/>
                    </a:lnTo>
                    <a:lnTo>
                      <a:pt x="182" y="32"/>
                    </a:lnTo>
                    <a:lnTo>
                      <a:pt x="191" y="16"/>
                    </a:lnTo>
                    <a:lnTo>
                      <a:pt x="182" y="8"/>
                    </a:lnTo>
                    <a:lnTo>
                      <a:pt x="122" y="0"/>
                    </a:lnTo>
                    <a:lnTo>
                      <a:pt x="69" y="8"/>
                    </a:lnTo>
                    <a:lnTo>
                      <a:pt x="26" y="8"/>
                    </a:lnTo>
                    <a:lnTo>
                      <a:pt x="0" y="24"/>
                    </a:lnTo>
                  </a:path>
                </a:pathLst>
              </a:custGeom>
              <a:solidFill>
                <a:srgbClr val="99CCFF"/>
              </a:solidFill>
              <a:ln w="12700" cap="rnd">
                <a:solidFill>
                  <a:schemeClr val="bg1"/>
                </a:solidFill>
                <a:round/>
                <a:headEnd/>
                <a:tailEnd/>
              </a:ln>
            </p:spPr>
            <p:txBody>
              <a:bodyPr/>
              <a:lstStyle/>
              <a:p>
                <a:endParaRPr lang="de-CH" dirty="0"/>
              </a:p>
            </p:txBody>
          </p:sp>
          <p:sp>
            <p:nvSpPr>
              <p:cNvPr id="99" name="Freeform 134" descr="Blaues Seidenpapier"/>
              <p:cNvSpPr>
                <a:spLocks/>
              </p:cNvSpPr>
              <p:nvPr/>
            </p:nvSpPr>
            <p:spPr bwMode="auto">
              <a:xfrm>
                <a:off x="2838" y="1671"/>
                <a:ext cx="80" cy="75"/>
              </a:xfrm>
              <a:custGeom>
                <a:avLst/>
                <a:gdLst>
                  <a:gd name="T0" fmla="*/ 2147483647 w 61"/>
                  <a:gd name="T1" fmla="*/ 2147483647 h 57"/>
                  <a:gd name="T2" fmla="*/ 2147483647 w 61"/>
                  <a:gd name="T3" fmla="*/ 2147483647 h 57"/>
                  <a:gd name="T4" fmla="*/ 2147483647 w 61"/>
                  <a:gd name="T5" fmla="*/ 2147483647 h 57"/>
                  <a:gd name="T6" fmla="*/ 2147483647 w 61"/>
                  <a:gd name="T7" fmla="*/ 2147483647 h 57"/>
                  <a:gd name="T8" fmla="*/ 2147483647 w 61"/>
                  <a:gd name="T9" fmla="*/ 2147483647 h 57"/>
                  <a:gd name="T10" fmla="*/ 2147483647 w 61"/>
                  <a:gd name="T11" fmla="*/ 2147483647 h 57"/>
                  <a:gd name="T12" fmla="*/ 0 w 61"/>
                  <a:gd name="T13" fmla="*/ 2147483647 h 57"/>
                  <a:gd name="T14" fmla="*/ 0 w 61"/>
                  <a:gd name="T15" fmla="*/ 2147483647 h 57"/>
                  <a:gd name="T16" fmla="*/ 0 w 61"/>
                  <a:gd name="T17" fmla="*/ 0 h 57"/>
                  <a:gd name="T18" fmla="*/ 2147483647 w 61"/>
                  <a:gd name="T19" fmla="*/ 0 h 57"/>
                  <a:gd name="T20" fmla="*/ 2147483647 w 61"/>
                  <a:gd name="T21" fmla="*/ 2147483647 h 57"/>
                  <a:gd name="T22" fmla="*/ 2147483647 w 61"/>
                  <a:gd name="T23" fmla="*/ 2147483647 h 57"/>
                  <a:gd name="T24" fmla="*/ 2147483647 w 6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57"/>
                  <a:gd name="T41" fmla="*/ 61 w 6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57">
                    <a:moveTo>
                      <a:pt x="60" y="40"/>
                    </a:moveTo>
                    <a:lnTo>
                      <a:pt x="60" y="48"/>
                    </a:lnTo>
                    <a:lnTo>
                      <a:pt x="60" y="56"/>
                    </a:lnTo>
                    <a:lnTo>
                      <a:pt x="43" y="56"/>
                    </a:lnTo>
                    <a:lnTo>
                      <a:pt x="26" y="48"/>
                    </a:lnTo>
                    <a:lnTo>
                      <a:pt x="9" y="32"/>
                    </a:lnTo>
                    <a:lnTo>
                      <a:pt x="0" y="24"/>
                    </a:lnTo>
                    <a:lnTo>
                      <a:pt x="0" y="16"/>
                    </a:lnTo>
                    <a:lnTo>
                      <a:pt x="0" y="0"/>
                    </a:lnTo>
                    <a:lnTo>
                      <a:pt x="9" y="0"/>
                    </a:lnTo>
                    <a:lnTo>
                      <a:pt x="26" y="16"/>
                    </a:lnTo>
                    <a:lnTo>
                      <a:pt x="43" y="24"/>
                    </a:lnTo>
                    <a:lnTo>
                      <a:pt x="60" y="40"/>
                    </a:lnTo>
                  </a:path>
                </a:pathLst>
              </a:custGeom>
              <a:solidFill>
                <a:srgbClr val="99CCFF"/>
              </a:solidFill>
              <a:ln w="12700" cap="rnd">
                <a:solidFill>
                  <a:schemeClr val="bg1"/>
                </a:solidFill>
                <a:round/>
                <a:headEnd/>
                <a:tailEnd/>
              </a:ln>
            </p:spPr>
            <p:txBody>
              <a:bodyPr/>
              <a:lstStyle/>
              <a:p>
                <a:endParaRPr lang="de-CH" dirty="0"/>
              </a:p>
            </p:txBody>
          </p:sp>
        </p:grpSp>
        <p:grpSp>
          <p:nvGrpSpPr>
            <p:cNvPr id="11" name="Group 112"/>
            <p:cNvGrpSpPr>
              <a:grpSpLocks/>
            </p:cNvGrpSpPr>
            <p:nvPr/>
          </p:nvGrpSpPr>
          <p:grpSpPr bwMode="auto">
            <a:xfrm>
              <a:off x="395288" y="1868488"/>
              <a:ext cx="8208962" cy="4700587"/>
              <a:chOff x="249" y="1177"/>
              <a:chExt cx="5171" cy="2961"/>
            </a:xfrm>
          </p:grpSpPr>
          <p:sp>
            <p:nvSpPr>
              <p:cNvPr id="12" name="Freeform 84"/>
              <p:cNvSpPr>
                <a:spLocks/>
              </p:cNvSpPr>
              <p:nvPr/>
            </p:nvSpPr>
            <p:spPr bwMode="auto">
              <a:xfrm>
                <a:off x="2982" y="1198"/>
                <a:ext cx="692" cy="844"/>
              </a:xfrm>
              <a:custGeom>
                <a:avLst/>
                <a:gdLst>
                  <a:gd name="T0" fmla="*/ 2147483647 w 529"/>
                  <a:gd name="T1" fmla="*/ 2147483647 h 641"/>
                  <a:gd name="T2" fmla="*/ 2147483647 w 529"/>
                  <a:gd name="T3" fmla="*/ 2147483647 h 641"/>
                  <a:gd name="T4" fmla="*/ 2147483647 w 529"/>
                  <a:gd name="T5" fmla="*/ 2147483647 h 641"/>
                  <a:gd name="T6" fmla="*/ 2147483647 w 529"/>
                  <a:gd name="T7" fmla="*/ 2147483647 h 641"/>
                  <a:gd name="T8" fmla="*/ 2147483647 w 529"/>
                  <a:gd name="T9" fmla="*/ 2147483647 h 641"/>
                  <a:gd name="T10" fmla="*/ 2147483647 w 529"/>
                  <a:gd name="T11" fmla="*/ 2147483647 h 641"/>
                  <a:gd name="T12" fmla="*/ 2147483647 w 529"/>
                  <a:gd name="T13" fmla="*/ 2147483647 h 641"/>
                  <a:gd name="T14" fmla="*/ 2147483647 w 529"/>
                  <a:gd name="T15" fmla="*/ 2147483647 h 641"/>
                  <a:gd name="T16" fmla="*/ 2147483647 w 529"/>
                  <a:gd name="T17" fmla="*/ 2147483647 h 641"/>
                  <a:gd name="T18" fmla="*/ 0 w 529"/>
                  <a:gd name="T19" fmla="*/ 2147483647 h 641"/>
                  <a:gd name="T20" fmla="*/ 2147483647 w 529"/>
                  <a:gd name="T21" fmla="*/ 2147483647 h 641"/>
                  <a:gd name="T22" fmla="*/ 2147483647 w 529"/>
                  <a:gd name="T23" fmla="*/ 2147483647 h 641"/>
                  <a:gd name="T24" fmla="*/ 2147483647 w 529"/>
                  <a:gd name="T25" fmla="*/ 2147483647 h 641"/>
                  <a:gd name="T26" fmla="*/ 2147483647 w 529"/>
                  <a:gd name="T27" fmla="*/ 2147483647 h 641"/>
                  <a:gd name="T28" fmla="*/ 2147483647 w 529"/>
                  <a:gd name="T29" fmla="*/ 2147483647 h 641"/>
                  <a:gd name="T30" fmla="*/ 2147483647 w 529"/>
                  <a:gd name="T31" fmla="*/ 2147483647 h 641"/>
                  <a:gd name="T32" fmla="*/ 2147483647 w 529"/>
                  <a:gd name="T33" fmla="*/ 2147483647 h 641"/>
                  <a:gd name="T34" fmla="*/ 2147483647 w 529"/>
                  <a:gd name="T35" fmla="*/ 2147483647 h 641"/>
                  <a:gd name="T36" fmla="*/ 2147483647 w 529"/>
                  <a:gd name="T37" fmla="*/ 2147483647 h 641"/>
                  <a:gd name="T38" fmla="*/ 2147483647 w 529"/>
                  <a:gd name="T39" fmla="*/ 2147483647 h 641"/>
                  <a:gd name="T40" fmla="*/ 2147483647 w 529"/>
                  <a:gd name="T41" fmla="*/ 2147483647 h 641"/>
                  <a:gd name="T42" fmla="*/ 2147483647 w 529"/>
                  <a:gd name="T43" fmla="*/ 2147483647 h 641"/>
                  <a:gd name="T44" fmla="*/ 2147483647 w 529"/>
                  <a:gd name="T45" fmla="*/ 2147483647 h 641"/>
                  <a:gd name="T46" fmla="*/ 2147483647 w 529"/>
                  <a:gd name="T47" fmla="*/ 2147483647 h 641"/>
                  <a:gd name="T48" fmla="*/ 2147483647 w 529"/>
                  <a:gd name="T49" fmla="*/ 2147483647 h 641"/>
                  <a:gd name="T50" fmla="*/ 2147483647 w 529"/>
                  <a:gd name="T51" fmla="*/ 2147483647 h 641"/>
                  <a:gd name="T52" fmla="*/ 2147483647 w 529"/>
                  <a:gd name="T53" fmla="*/ 2147483647 h 641"/>
                  <a:gd name="T54" fmla="*/ 2147483647 w 529"/>
                  <a:gd name="T55" fmla="*/ 2147483647 h 641"/>
                  <a:gd name="T56" fmla="*/ 2147483647 w 529"/>
                  <a:gd name="T57" fmla="*/ 2147483647 h 641"/>
                  <a:gd name="T58" fmla="*/ 2147483647 w 529"/>
                  <a:gd name="T59" fmla="*/ 2147483647 h 641"/>
                  <a:gd name="T60" fmla="*/ 2147483647 w 529"/>
                  <a:gd name="T61" fmla="*/ 2147483647 h 641"/>
                  <a:gd name="T62" fmla="*/ 2147483647 w 529"/>
                  <a:gd name="T63" fmla="*/ 2147483647 h 641"/>
                  <a:gd name="T64" fmla="*/ 2147483647 w 529"/>
                  <a:gd name="T65" fmla="*/ 2147483647 h 641"/>
                  <a:gd name="T66" fmla="*/ 2147483647 w 529"/>
                  <a:gd name="T67" fmla="*/ 2147483647 h 641"/>
                  <a:gd name="T68" fmla="*/ 2147483647 w 529"/>
                  <a:gd name="T69" fmla="*/ 2147483647 h 641"/>
                  <a:gd name="T70" fmla="*/ 2147483647 w 529"/>
                  <a:gd name="T71" fmla="*/ 2147483647 h 641"/>
                  <a:gd name="T72" fmla="*/ 2147483647 w 529"/>
                  <a:gd name="T73" fmla="*/ 2147483647 h 641"/>
                  <a:gd name="T74" fmla="*/ 2147483647 w 529"/>
                  <a:gd name="T75" fmla="*/ 2147483647 h 641"/>
                  <a:gd name="T76" fmla="*/ 2147483647 w 529"/>
                  <a:gd name="T77" fmla="*/ 2147483647 h 641"/>
                  <a:gd name="T78" fmla="*/ 2147483647 w 529"/>
                  <a:gd name="T79" fmla="*/ 2147483647 h 641"/>
                  <a:gd name="T80" fmla="*/ 2147483647 w 529"/>
                  <a:gd name="T81" fmla="*/ 2147483647 h 641"/>
                  <a:gd name="T82" fmla="*/ 2147483647 w 529"/>
                  <a:gd name="T83" fmla="*/ 2147483647 h 641"/>
                  <a:gd name="T84" fmla="*/ 2147483647 w 529"/>
                  <a:gd name="T85" fmla="*/ 2147483647 h 641"/>
                  <a:gd name="T86" fmla="*/ 2147483647 w 529"/>
                  <a:gd name="T87" fmla="*/ 2147483647 h 641"/>
                  <a:gd name="T88" fmla="*/ 2147483647 w 529"/>
                  <a:gd name="T89" fmla="*/ 2147483647 h 641"/>
                  <a:gd name="T90" fmla="*/ 2147483647 w 529"/>
                  <a:gd name="T91" fmla="*/ 2147483647 h 641"/>
                  <a:gd name="T92" fmla="*/ 2147483647 w 529"/>
                  <a:gd name="T93" fmla="*/ 2147483647 h 641"/>
                  <a:gd name="T94" fmla="*/ 2147483647 w 529"/>
                  <a:gd name="T95" fmla="*/ 0 h 641"/>
                  <a:gd name="T96" fmla="*/ 2147483647 w 529"/>
                  <a:gd name="T97" fmla="*/ 2147483647 h 641"/>
                  <a:gd name="T98" fmla="*/ 2147483647 w 529"/>
                  <a:gd name="T99" fmla="*/ 2147483647 h 641"/>
                  <a:gd name="T100" fmla="*/ 2147483647 w 529"/>
                  <a:gd name="T101" fmla="*/ 2147483647 h 6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9"/>
                  <a:gd name="T154" fmla="*/ 0 h 641"/>
                  <a:gd name="T155" fmla="*/ 529 w 529"/>
                  <a:gd name="T156" fmla="*/ 641 h 6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9" h="641">
                    <a:moveTo>
                      <a:pt x="199" y="64"/>
                    </a:moveTo>
                    <a:lnTo>
                      <a:pt x="199" y="88"/>
                    </a:lnTo>
                    <a:lnTo>
                      <a:pt x="164" y="88"/>
                    </a:lnTo>
                    <a:lnTo>
                      <a:pt x="147" y="80"/>
                    </a:lnTo>
                    <a:lnTo>
                      <a:pt x="104" y="96"/>
                    </a:lnTo>
                    <a:lnTo>
                      <a:pt x="78" y="128"/>
                    </a:lnTo>
                    <a:lnTo>
                      <a:pt x="95" y="152"/>
                    </a:lnTo>
                    <a:lnTo>
                      <a:pt x="43" y="152"/>
                    </a:lnTo>
                    <a:lnTo>
                      <a:pt x="61" y="192"/>
                    </a:lnTo>
                    <a:lnTo>
                      <a:pt x="0" y="240"/>
                    </a:lnTo>
                    <a:lnTo>
                      <a:pt x="52" y="440"/>
                    </a:lnTo>
                    <a:lnTo>
                      <a:pt x="69" y="440"/>
                    </a:lnTo>
                    <a:lnTo>
                      <a:pt x="78" y="456"/>
                    </a:lnTo>
                    <a:lnTo>
                      <a:pt x="43" y="488"/>
                    </a:lnTo>
                    <a:lnTo>
                      <a:pt x="35" y="512"/>
                    </a:lnTo>
                    <a:lnTo>
                      <a:pt x="52" y="552"/>
                    </a:lnTo>
                    <a:lnTo>
                      <a:pt x="52" y="560"/>
                    </a:lnTo>
                    <a:lnTo>
                      <a:pt x="87" y="568"/>
                    </a:lnTo>
                    <a:lnTo>
                      <a:pt x="121" y="584"/>
                    </a:lnTo>
                    <a:lnTo>
                      <a:pt x="164" y="560"/>
                    </a:lnTo>
                    <a:lnTo>
                      <a:pt x="208" y="592"/>
                    </a:lnTo>
                    <a:lnTo>
                      <a:pt x="225" y="616"/>
                    </a:lnTo>
                    <a:lnTo>
                      <a:pt x="242" y="640"/>
                    </a:lnTo>
                    <a:lnTo>
                      <a:pt x="286" y="608"/>
                    </a:lnTo>
                    <a:lnTo>
                      <a:pt x="303" y="584"/>
                    </a:lnTo>
                    <a:lnTo>
                      <a:pt x="390" y="560"/>
                    </a:lnTo>
                    <a:lnTo>
                      <a:pt x="441" y="520"/>
                    </a:lnTo>
                    <a:lnTo>
                      <a:pt x="493" y="512"/>
                    </a:lnTo>
                    <a:lnTo>
                      <a:pt x="519" y="472"/>
                    </a:lnTo>
                    <a:lnTo>
                      <a:pt x="528" y="432"/>
                    </a:lnTo>
                    <a:lnTo>
                      <a:pt x="511" y="384"/>
                    </a:lnTo>
                    <a:lnTo>
                      <a:pt x="476" y="352"/>
                    </a:lnTo>
                    <a:lnTo>
                      <a:pt x="441" y="280"/>
                    </a:lnTo>
                    <a:lnTo>
                      <a:pt x="441" y="232"/>
                    </a:lnTo>
                    <a:lnTo>
                      <a:pt x="450" y="200"/>
                    </a:lnTo>
                    <a:lnTo>
                      <a:pt x="441" y="176"/>
                    </a:lnTo>
                    <a:lnTo>
                      <a:pt x="415" y="192"/>
                    </a:lnTo>
                    <a:lnTo>
                      <a:pt x="407" y="168"/>
                    </a:lnTo>
                    <a:lnTo>
                      <a:pt x="390" y="144"/>
                    </a:lnTo>
                    <a:lnTo>
                      <a:pt x="338" y="120"/>
                    </a:lnTo>
                    <a:lnTo>
                      <a:pt x="320" y="88"/>
                    </a:lnTo>
                    <a:lnTo>
                      <a:pt x="338" y="80"/>
                    </a:lnTo>
                    <a:lnTo>
                      <a:pt x="372" y="88"/>
                    </a:lnTo>
                    <a:lnTo>
                      <a:pt x="390" y="64"/>
                    </a:lnTo>
                    <a:lnTo>
                      <a:pt x="364" y="48"/>
                    </a:lnTo>
                    <a:lnTo>
                      <a:pt x="338" y="56"/>
                    </a:lnTo>
                    <a:lnTo>
                      <a:pt x="303" y="56"/>
                    </a:lnTo>
                    <a:lnTo>
                      <a:pt x="260" y="0"/>
                    </a:lnTo>
                    <a:lnTo>
                      <a:pt x="199" y="40"/>
                    </a:lnTo>
                    <a:lnTo>
                      <a:pt x="208" y="40"/>
                    </a:lnTo>
                    <a:lnTo>
                      <a:pt x="199" y="64"/>
                    </a:lnTo>
                  </a:path>
                </a:pathLst>
              </a:custGeom>
              <a:solidFill>
                <a:srgbClr val="CBCBCB"/>
              </a:solidFill>
              <a:ln w="12700" cap="rnd">
                <a:solidFill>
                  <a:schemeClr val="bg1"/>
                </a:solidFill>
                <a:round/>
                <a:headEnd/>
                <a:tailEnd/>
              </a:ln>
            </p:spPr>
            <p:txBody>
              <a:bodyPr/>
              <a:lstStyle/>
              <a:p>
                <a:endParaRPr lang="de-CH" dirty="0"/>
              </a:p>
            </p:txBody>
          </p:sp>
          <p:sp>
            <p:nvSpPr>
              <p:cNvPr id="13" name="Freeform 85"/>
              <p:cNvSpPr>
                <a:spLocks/>
              </p:cNvSpPr>
              <p:nvPr/>
            </p:nvSpPr>
            <p:spPr bwMode="auto">
              <a:xfrm>
                <a:off x="385" y="2430"/>
                <a:ext cx="1340" cy="1139"/>
              </a:xfrm>
              <a:custGeom>
                <a:avLst/>
                <a:gdLst>
                  <a:gd name="T0" fmla="*/ 2147483647 w 1024"/>
                  <a:gd name="T1" fmla="*/ 2147483647 h 865"/>
                  <a:gd name="T2" fmla="*/ 2147483647 w 1024"/>
                  <a:gd name="T3" fmla="*/ 2147483647 h 865"/>
                  <a:gd name="T4" fmla="*/ 2147483647 w 1024"/>
                  <a:gd name="T5" fmla="*/ 2147483647 h 865"/>
                  <a:gd name="T6" fmla="*/ 2147483647 w 1024"/>
                  <a:gd name="T7" fmla="*/ 2147483647 h 865"/>
                  <a:gd name="T8" fmla="*/ 2147483647 w 1024"/>
                  <a:gd name="T9" fmla="*/ 2147483647 h 865"/>
                  <a:gd name="T10" fmla="*/ 2147483647 w 1024"/>
                  <a:gd name="T11" fmla="*/ 0 h 865"/>
                  <a:gd name="T12" fmla="*/ 2147483647 w 1024"/>
                  <a:gd name="T13" fmla="*/ 2147483647 h 865"/>
                  <a:gd name="T14" fmla="*/ 2147483647 w 1024"/>
                  <a:gd name="T15" fmla="*/ 2147483647 h 865"/>
                  <a:gd name="T16" fmla="*/ 2147483647 w 1024"/>
                  <a:gd name="T17" fmla="*/ 2147483647 h 865"/>
                  <a:gd name="T18" fmla="*/ 2147483647 w 1024"/>
                  <a:gd name="T19" fmla="*/ 2147483647 h 865"/>
                  <a:gd name="T20" fmla="*/ 2147483647 w 1024"/>
                  <a:gd name="T21" fmla="*/ 2147483647 h 865"/>
                  <a:gd name="T22" fmla="*/ 2147483647 w 1024"/>
                  <a:gd name="T23" fmla="*/ 2147483647 h 865"/>
                  <a:gd name="T24" fmla="*/ 2147483647 w 1024"/>
                  <a:gd name="T25" fmla="*/ 0 h 865"/>
                  <a:gd name="T26" fmla="*/ 2147483647 w 1024"/>
                  <a:gd name="T27" fmla="*/ 2147483647 h 865"/>
                  <a:gd name="T28" fmla="*/ 2147483647 w 1024"/>
                  <a:gd name="T29" fmla="*/ 2147483647 h 865"/>
                  <a:gd name="T30" fmla="*/ 2147483647 w 1024"/>
                  <a:gd name="T31" fmla="*/ 2147483647 h 865"/>
                  <a:gd name="T32" fmla="*/ 2147483647 w 1024"/>
                  <a:gd name="T33" fmla="*/ 2147483647 h 865"/>
                  <a:gd name="T34" fmla="*/ 2147483647 w 1024"/>
                  <a:gd name="T35" fmla="*/ 2147483647 h 865"/>
                  <a:gd name="T36" fmla="*/ 2147483647 w 1024"/>
                  <a:gd name="T37" fmla="*/ 2147483647 h 865"/>
                  <a:gd name="T38" fmla="*/ 2147483647 w 1024"/>
                  <a:gd name="T39" fmla="*/ 2147483647 h 865"/>
                  <a:gd name="T40" fmla="*/ 2147483647 w 1024"/>
                  <a:gd name="T41" fmla="*/ 2147483647 h 865"/>
                  <a:gd name="T42" fmla="*/ 2147483647 w 1024"/>
                  <a:gd name="T43" fmla="*/ 2147483647 h 865"/>
                  <a:gd name="T44" fmla="*/ 2147483647 w 1024"/>
                  <a:gd name="T45" fmla="*/ 2147483647 h 865"/>
                  <a:gd name="T46" fmla="*/ 2147483647 w 1024"/>
                  <a:gd name="T47" fmla="*/ 2147483647 h 865"/>
                  <a:gd name="T48" fmla="*/ 2147483647 w 1024"/>
                  <a:gd name="T49" fmla="*/ 2147483647 h 865"/>
                  <a:gd name="T50" fmla="*/ 2147483647 w 1024"/>
                  <a:gd name="T51" fmla="*/ 2147483647 h 865"/>
                  <a:gd name="T52" fmla="*/ 2147483647 w 1024"/>
                  <a:gd name="T53" fmla="*/ 2147483647 h 865"/>
                  <a:gd name="T54" fmla="*/ 2147483647 w 1024"/>
                  <a:gd name="T55" fmla="*/ 2147483647 h 865"/>
                  <a:gd name="T56" fmla="*/ 2147483647 w 1024"/>
                  <a:gd name="T57" fmla="*/ 2147483647 h 865"/>
                  <a:gd name="T58" fmla="*/ 2147483647 w 1024"/>
                  <a:gd name="T59" fmla="*/ 2147483647 h 865"/>
                  <a:gd name="T60" fmla="*/ 2147483647 w 1024"/>
                  <a:gd name="T61" fmla="*/ 2147483647 h 865"/>
                  <a:gd name="T62" fmla="*/ 2147483647 w 1024"/>
                  <a:gd name="T63" fmla="*/ 2147483647 h 865"/>
                  <a:gd name="T64" fmla="*/ 2147483647 w 1024"/>
                  <a:gd name="T65" fmla="*/ 2147483647 h 865"/>
                  <a:gd name="T66" fmla="*/ 2147483647 w 1024"/>
                  <a:gd name="T67" fmla="*/ 2147483647 h 8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4"/>
                  <a:gd name="T103" fmla="*/ 0 h 865"/>
                  <a:gd name="T104" fmla="*/ 1024 w 1024"/>
                  <a:gd name="T105" fmla="*/ 865 h 8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4" h="865">
                    <a:moveTo>
                      <a:pt x="43" y="688"/>
                    </a:moveTo>
                    <a:lnTo>
                      <a:pt x="78" y="640"/>
                    </a:lnTo>
                    <a:lnTo>
                      <a:pt x="0" y="568"/>
                    </a:lnTo>
                    <a:lnTo>
                      <a:pt x="69" y="432"/>
                    </a:lnTo>
                    <a:lnTo>
                      <a:pt x="35" y="392"/>
                    </a:lnTo>
                    <a:lnTo>
                      <a:pt x="208" y="256"/>
                    </a:lnTo>
                    <a:lnTo>
                      <a:pt x="338" y="152"/>
                    </a:lnTo>
                    <a:lnTo>
                      <a:pt x="321" y="128"/>
                    </a:lnTo>
                    <a:lnTo>
                      <a:pt x="329" y="72"/>
                    </a:lnTo>
                    <a:lnTo>
                      <a:pt x="459" y="40"/>
                    </a:lnTo>
                    <a:lnTo>
                      <a:pt x="538" y="0"/>
                    </a:lnTo>
                    <a:lnTo>
                      <a:pt x="555" y="0"/>
                    </a:lnTo>
                    <a:lnTo>
                      <a:pt x="572" y="24"/>
                    </a:lnTo>
                    <a:lnTo>
                      <a:pt x="581" y="72"/>
                    </a:lnTo>
                    <a:lnTo>
                      <a:pt x="598" y="112"/>
                    </a:lnTo>
                    <a:lnTo>
                      <a:pt x="616" y="136"/>
                    </a:lnTo>
                    <a:lnTo>
                      <a:pt x="659" y="144"/>
                    </a:lnTo>
                    <a:lnTo>
                      <a:pt x="728" y="144"/>
                    </a:lnTo>
                    <a:lnTo>
                      <a:pt x="746" y="128"/>
                    </a:lnTo>
                    <a:lnTo>
                      <a:pt x="746" y="88"/>
                    </a:lnTo>
                    <a:lnTo>
                      <a:pt x="728" y="80"/>
                    </a:lnTo>
                    <a:lnTo>
                      <a:pt x="728" y="56"/>
                    </a:lnTo>
                    <a:lnTo>
                      <a:pt x="746" y="48"/>
                    </a:lnTo>
                    <a:lnTo>
                      <a:pt x="737" y="24"/>
                    </a:lnTo>
                    <a:lnTo>
                      <a:pt x="746" y="8"/>
                    </a:lnTo>
                    <a:lnTo>
                      <a:pt x="772" y="0"/>
                    </a:lnTo>
                    <a:lnTo>
                      <a:pt x="789" y="48"/>
                    </a:lnTo>
                    <a:lnTo>
                      <a:pt x="806" y="96"/>
                    </a:lnTo>
                    <a:lnTo>
                      <a:pt x="772" y="152"/>
                    </a:lnTo>
                    <a:lnTo>
                      <a:pt x="737" y="192"/>
                    </a:lnTo>
                    <a:lnTo>
                      <a:pt x="763" y="216"/>
                    </a:lnTo>
                    <a:lnTo>
                      <a:pt x="720" y="272"/>
                    </a:lnTo>
                    <a:lnTo>
                      <a:pt x="676" y="304"/>
                    </a:lnTo>
                    <a:lnTo>
                      <a:pt x="633" y="320"/>
                    </a:lnTo>
                    <a:lnTo>
                      <a:pt x="633" y="368"/>
                    </a:lnTo>
                    <a:lnTo>
                      <a:pt x="642" y="400"/>
                    </a:lnTo>
                    <a:lnTo>
                      <a:pt x="685" y="408"/>
                    </a:lnTo>
                    <a:lnTo>
                      <a:pt x="720" y="432"/>
                    </a:lnTo>
                    <a:lnTo>
                      <a:pt x="676" y="464"/>
                    </a:lnTo>
                    <a:lnTo>
                      <a:pt x="650" y="464"/>
                    </a:lnTo>
                    <a:lnTo>
                      <a:pt x="633" y="472"/>
                    </a:lnTo>
                    <a:lnTo>
                      <a:pt x="676" y="512"/>
                    </a:lnTo>
                    <a:lnTo>
                      <a:pt x="720" y="480"/>
                    </a:lnTo>
                    <a:lnTo>
                      <a:pt x="763" y="496"/>
                    </a:lnTo>
                    <a:lnTo>
                      <a:pt x="780" y="528"/>
                    </a:lnTo>
                    <a:lnTo>
                      <a:pt x="780" y="560"/>
                    </a:lnTo>
                    <a:lnTo>
                      <a:pt x="806" y="568"/>
                    </a:lnTo>
                    <a:lnTo>
                      <a:pt x="858" y="520"/>
                    </a:lnTo>
                    <a:lnTo>
                      <a:pt x="893" y="512"/>
                    </a:lnTo>
                    <a:lnTo>
                      <a:pt x="936" y="472"/>
                    </a:lnTo>
                    <a:lnTo>
                      <a:pt x="1023" y="432"/>
                    </a:lnTo>
                    <a:lnTo>
                      <a:pt x="1006" y="472"/>
                    </a:lnTo>
                    <a:lnTo>
                      <a:pt x="1014" y="520"/>
                    </a:lnTo>
                    <a:lnTo>
                      <a:pt x="1006" y="560"/>
                    </a:lnTo>
                    <a:lnTo>
                      <a:pt x="962" y="600"/>
                    </a:lnTo>
                    <a:lnTo>
                      <a:pt x="988" y="640"/>
                    </a:lnTo>
                    <a:lnTo>
                      <a:pt x="1006" y="704"/>
                    </a:lnTo>
                    <a:lnTo>
                      <a:pt x="971" y="728"/>
                    </a:lnTo>
                    <a:lnTo>
                      <a:pt x="962" y="768"/>
                    </a:lnTo>
                    <a:lnTo>
                      <a:pt x="893" y="848"/>
                    </a:lnTo>
                    <a:lnTo>
                      <a:pt x="850" y="864"/>
                    </a:lnTo>
                    <a:lnTo>
                      <a:pt x="780" y="776"/>
                    </a:lnTo>
                    <a:lnTo>
                      <a:pt x="720" y="680"/>
                    </a:lnTo>
                    <a:lnTo>
                      <a:pt x="702" y="640"/>
                    </a:lnTo>
                    <a:lnTo>
                      <a:pt x="468" y="552"/>
                    </a:lnTo>
                    <a:lnTo>
                      <a:pt x="182" y="648"/>
                    </a:lnTo>
                    <a:lnTo>
                      <a:pt x="87" y="728"/>
                    </a:lnTo>
                    <a:lnTo>
                      <a:pt x="35" y="688"/>
                    </a:lnTo>
                    <a:lnTo>
                      <a:pt x="43" y="688"/>
                    </a:lnTo>
                  </a:path>
                </a:pathLst>
              </a:custGeom>
              <a:solidFill>
                <a:srgbClr val="CBCBCB"/>
              </a:solidFill>
              <a:ln w="12700">
                <a:solidFill>
                  <a:schemeClr val="bg1"/>
                </a:solidFill>
                <a:round/>
                <a:headEnd/>
                <a:tailEnd/>
              </a:ln>
            </p:spPr>
            <p:txBody>
              <a:bodyPr/>
              <a:lstStyle/>
              <a:p>
                <a:endParaRPr lang="de-CH" dirty="0"/>
              </a:p>
            </p:txBody>
          </p:sp>
          <p:sp>
            <p:nvSpPr>
              <p:cNvPr id="14" name="Freeform 86"/>
              <p:cNvSpPr>
                <a:spLocks/>
              </p:cNvSpPr>
              <p:nvPr/>
            </p:nvSpPr>
            <p:spPr bwMode="auto">
              <a:xfrm>
                <a:off x="1428" y="2325"/>
                <a:ext cx="127" cy="180"/>
              </a:xfrm>
              <a:custGeom>
                <a:avLst/>
                <a:gdLst>
                  <a:gd name="T0" fmla="*/ 2147483647 w 97"/>
                  <a:gd name="T1" fmla="*/ 2147483647 h 137"/>
                  <a:gd name="T2" fmla="*/ 2147483647 w 97"/>
                  <a:gd name="T3" fmla="*/ 2147483647 h 137"/>
                  <a:gd name="T4" fmla="*/ 2147483647 w 97"/>
                  <a:gd name="T5" fmla="*/ 2147483647 h 137"/>
                  <a:gd name="T6" fmla="*/ 2147483647 w 97"/>
                  <a:gd name="T7" fmla="*/ 2147483647 h 137"/>
                  <a:gd name="T8" fmla="*/ 2147483647 w 97"/>
                  <a:gd name="T9" fmla="*/ 2147483647 h 137"/>
                  <a:gd name="T10" fmla="*/ 2147483647 w 97"/>
                  <a:gd name="T11" fmla="*/ 2147483647 h 137"/>
                  <a:gd name="T12" fmla="*/ 2147483647 w 97"/>
                  <a:gd name="T13" fmla="*/ 2147483647 h 137"/>
                  <a:gd name="T14" fmla="*/ 0 w 97"/>
                  <a:gd name="T15" fmla="*/ 2147483647 h 137"/>
                  <a:gd name="T16" fmla="*/ 2147483647 w 97"/>
                  <a:gd name="T17" fmla="*/ 0 h 137"/>
                  <a:gd name="T18" fmla="*/ 2147483647 w 97"/>
                  <a:gd name="T19" fmla="*/ 2147483647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37"/>
                  <a:gd name="T32" fmla="*/ 97 w 97"/>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37">
                    <a:moveTo>
                      <a:pt x="70" y="8"/>
                    </a:moveTo>
                    <a:lnTo>
                      <a:pt x="87" y="8"/>
                    </a:lnTo>
                    <a:lnTo>
                      <a:pt x="87" y="48"/>
                    </a:lnTo>
                    <a:lnTo>
                      <a:pt x="96" y="88"/>
                    </a:lnTo>
                    <a:lnTo>
                      <a:pt x="87" y="120"/>
                    </a:lnTo>
                    <a:lnTo>
                      <a:pt x="61" y="136"/>
                    </a:lnTo>
                    <a:lnTo>
                      <a:pt x="44" y="96"/>
                    </a:lnTo>
                    <a:lnTo>
                      <a:pt x="0" y="56"/>
                    </a:lnTo>
                    <a:lnTo>
                      <a:pt x="61" y="0"/>
                    </a:lnTo>
                    <a:lnTo>
                      <a:pt x="70" y="8"/>
                    </a:lnTo>
                  </a:path>
                </a:pathLst>
              </a:custGeom>
              <a:solidFill>
                <a:srgbClr val="C0C0C0"/>
              </a:solidFill>
              <a:ln w="12700" cap="rnd">
                <a:solidFill>
                  <a:srgbClr val="969696"/>
                </a:solidFill>
                <a:round/>
                <a:headEnd/>
                <a:tailEnd/>
              </a:ln>
            </p:spPr>
            <p:txBody>
              <a:bodyPr/>
              <a:lstStyle/>
              <a:p>
                <a:endParaRPr lang="de-CH" dirty="0"/>
              </a:p>
            </p:txBody>
          </p:sp>
          <p:sp>
            <p:nvSpPr>
              <p:cNvPr id="15" name="Freeform 88"/>
              <p:cNvSpPr>
                <a:spLocks/>
              </p:cNvSpPr>
              <p:nvPr/>
            </p:nvSpPr>
            <p:spPr bwMode="auto">
              <a:xfrm>
                <a:off x="3038" y="2304"/>
                <a:ext cx="636" cy="717"/>
              </a:xfrm>
              <a:custGeom>
                <a:avLst/>
                <a:gdLst>
                  <a:gd name="T0" fmla="*/ 2147483647 w 486"/>
                  <a:gd name="T1" fmla="*/ 2147483647 h 545"/>
                  <a:gd name="T2" fmla="*/ 2147483647 w 486"/>
                  <a:gd name="T3" fmla="*/ 2147483647 h 545"/>
                  <a:gd name="T4" fmla="*/ 2147483647 w 486"/>
                  <a:gd name="T5" fmla="*/ 2147483647 h 545"/>
                  <a:gd name="T6" fmla="*/ 2147483647 w 486"/>
                  <a:gd name="T7" fmla="*/ 2147483647 h 545"/>
                  <a:gd name="T8" fmla="*/ 2147483647 w 486"/>
                  <a:gd name="T9" fmla="*/ 2147483647 h 545"/>
                  <a:gd name="T10" fmla="*/ 2147483647 w 486"/>
                  <a:gd name="T11" fmla="*/ 2147483647 h 545"/>
                  <a:gd name="T12" fmla="*/ 2147483647 w 486"/>
                  <a:gd name="T13" fmla="*/ 2147483647 h 545"/>
                  <a:gd name="T14" fmla="*/ 2147483647 w 486"/>
                  <a:gd name="T15" fmla="*/ 2147483647 h 545"/>
                  <a:gd name="T16" fmla="*/ 2147483647 w 486"/>
                  <a:gd name="T17" fmla="*/ 2147483647 h 545"/>
                  <a:gd name="T18" fmla="*/ 2147483647 w 486"/>
                  <a:gd name="T19" fmla="*/ 2147483647 h 545"/>
                  <a:gd name="T20" fmla="*/ 2147483647 w 486"/>
                  <a:gd name="T21" fmla="*/ 0 h 545"/>
                  <a:gd name="T22" fmla="*/ 2147483647 w 486"/>
                  <a:gd name="T23" fmla="*/ 2147483647 h 545"/>
                  <a:gd name="T24" fmla="*/ 2147483647 w 486"/>
                  <a:gd name="T25" fmla="*/ 2147483647 h 545"/>
                  <a:gd name="T26" fmla="*/ 2147483647 w 486"/>
                  <a:gd name="T27" fmla="*/ 2147483647 h 545"/>
                  <a:gd name="T28" fmla="*/ 2147483647 w 486"/>
                  <a:gd name="T29" fmla="*/ 2147483647 h 545"/>
                  <a:gd name="T30" fmla="*/ 2147483647 w 486"/>
                  <a:gd name="T31" fmla="*/ 2147483647 h 545"/>
                  <a:gd name="T32" fmla="*/ 2147483647 w 486"/>
                  <a:gd name="T33" fmla="*/ 2147483647 h 545"/>
                  <a:gd name="T34" fmla="*/ 2147483647 w 486"/>
                  <a:gd name="T35" fmla="*/ 2147483647 h 545"/>
                  <a:gd name="T36" fmla="*/ 2147483647 w 486"/>
                  <a:gd name="T37" fmla="*/ 2147483647 h 545"/>
                  <a:gd name="T38" fmla="*/ 2147483647 w 486"/>
                  <a:gd name="T39" fmla="*/ 2147483647 h 545"/>
                  <a:gd name="T40" fmla="*/ 2147483647 w 486"/>
                  <a:gd name="T41" fmla="*/ 2147483647 h 545"/>
                  <a:gd name="T42" fmla="*/ 2147483647 w 486"/>
                  <a:gd name="T43" fmla="*/ 2147483647 h 545"/>
                  <a:gd name="T44" fmla="*/ 2147483647 w 486"/>
                  <a:gd name="T45" fmla="*/ 2147483647 h 545"/>
                  <a:gd name="T46" fmla="*/ 2147483647 w 486"/>
                  <a:gd name="T47" fmla="*/ 2147483647 h 545"/>
                  <a:gd name="T48" fmla="*/ 0 w 486"/>
                  <a:gd name="T49" fmla="*/ 2147483647 h 545"/>
                  <a:gd name="T50" fmla="*/ 2147483647 w 486"/>
                  <a:gd name="T51" fmla="*/ 2147483647 h 545"/>
                  <a:gd name="T52" fmla="*/ 2147483647 w 486"/>
                  <a:gd name="T53" fmla="*/ 2147483647 h 545"/>
                  <a:gd name="T54" fmla="*/ 2147483647 w 486"/>
                  <a:gd name="T55" fmla="*/ 2147483647 h 545"/>
                  <a:gd name="T56" fmla="*/ 2147483647 w 486"/>
                  <a:gd name="T57" fmla="*/ 2147483647 h 545"/>
                  <a:gd name="T58" fmla="*/ 2147483647 w 486"/>
                  <a:gd name="T59" fmla="*/ 2147483647 h 545"/>
                  <a:gd name="T60" fmla="*/ 2147483647 w 486"/>
                  <a:gd name="T61" fmla="*/ 2147483647 h 545"/>
                  <a:gd name="T62" fmla="*/ 2147483647 w 486"/>
                  <a:gd name="T63" fmla="*/ 2147483647 h 545"/>
                  <a:gd name="T64" fmla="*/ 2147483647 w 486"/>
                  <a:gd name="T65" fmla="*/ 2147483647 h 545"/>
                  <a:gd name="T66" fmla="*/ 2147483647 w 486"/>
                  <a:gd name="T67" fmla="*/ 2147483647 h 545"/>
                  <a:gd name="T68" fmla="*/ 2147483647 w 486"/>
                  <a:gd name="T69" fmla="*/ 2147483647 h 545"/>
                  <a:gd name="T70" fmla="*/ 2147483647 w 486"/>
                  <a:gd name="T71" fmla="*/ 2147483647 h 545"/>
                  <a:gd name="T72" fmla="*/ 2147483647 w 486"/>
                  <a:gd name="T73" fmla="*/ 2147483647 h 545"/>
                  <a:gd name="T74" fmla="*/ 2147483647 w 486"/>
                  <a:gd name="T75" fmla="*/ 2147483647 h 545"/>
                  <a:gd name="T76" fmla="*/ 2147483647 w 486"/>
                  <a:gd name="T77" fmla="*/ 2147483647 h 545"/>
                  <a:gd name="T78" fmla="*/ 2147483647 w 486"/>
                  <a:gd name="T79" fmla="*/ 2147483647 h 545"/>
                  <a:gd name="T80" fmla="*/ 2147483647 w 486"/>
                  <a:gd name="T81" fmla="*/ 2147483647 h 545"/>
                  <a:gd name="T82" fmla="*/ 2147483647 w 486"/>
                  <a:gd name="T83" fmla="*/ 2147483647 h 5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6"/>
                  <a:gd name="T127" fmla="*/ 0 h 545"/>
                  <a:gd name="T128" fmla="*/ 486 w 486"/>
                  <a:gd name="T129" fmla="*/ 545 h 5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6" h="545">
                    <a:moveTo>
                      <a:pt x="407" y="176"/>
                    </a:moveTo>
                    <a:lnTo>
                      <a:pt x="485" y="128"/>
                    </a:lnTo>
                    <a:lnTo>
                      <a:pt x="468" y="80"/>
                    </a:lnTo>
                    <a:lnTo>
                      <a:pt x="398" y="104"/>
                    </a:lnTo>
                    <a:lnTo>
                      <a:pt x="364" y="80"/>
                    </a:lnTo>
                    <a:lnTo>
                      <a:pt x="346" y="64"/>
                    </a:lnTo>
                    <a:lnTo>
                      <a:pt x="277" y="88"/>
                    </a:lnTo>
                    <a:lnTo>
                      <a:pt x="243" y="56"/>
                    </a:lnTo>
                    <a:lnTo>
                      <a:pt x="199" y="56"/>
                    </a:lnTo>
                    <a:lnTo>
                      <a:pt x="191" y="48"/>
                    </a:lnTo>
                    <a:lnTo>
                      <a:pt x="173" y="0"/>
                    </a:lnTo>
                    <a:lnTo>
                      <a:pt x="165" y="16"/>
                    </a:lnTo>
                    <a:lnTo>
                      <a:pt x="139" y="56"/>
                    </a:lnTo>
                    <a:lnTo>
                      <a:pt x="87" y="112"/>
                    </a:lnTo>
                    <a:lnTo>
                      <a:pt x="52" y="152"/>
                    </a:lnTo>
                    <a:lnTo>
                      <a:pt x="78" y="160"/>
                    </a:lnTo>
                    <a:lnTo>
                      <a:pt x="104" y="176"/>
                    </a:lnTo>
                    <a:lnTo>
                      <a:pt x="87" y="192"/>
                    </a:lnTo>
                    <a:lnTo>
                      <a:pt x="104" y="216"/>
                    </a:lnTo>
                    <a:lnTo>
                      <a:pt x="87" y="272"/>
                    </a:lnTo>
                    <a:lnTo>
                      <a:pt x="43" y="280"/>
                    </a:lnTo>
                    <a:lnTo>
                      <a:pt x="52" y="320"/>
                    </a:lnTo>
                    <a:lnTo>
                      <a:pt x="43" y="368"/>
                    </a:lnTo>
                    <a:lnTo>
                      <a:pt x="17" y="360"/>
                    </a:lnTo>
                    <a:lnTo>
                      <a:pt x="0" y="368"/>
                    </a:lnTo>
                    <a:lnTo>
                      <a:pt x="9" y="416"/>
                    </a:lnTo>
                    <a:lnTo>
                      <a:pt x="26" y="432"/>
                    </a:lnTo>
                    <a:lnTo>
                      <a:pt x="9" y="480"/>
                    </a:lnTo>
                    <a:lnTo>
                      <a:pt x="35" y="528"/>
                    </a:lnTo>
                    <a:lnTo>
                      <a:pt x="78" y="544"/>
                    </a:lnTo>
                    <a:lnTo>
                      <a:pt x="113" y="496"/>
                    </a:lnTo>
                    <a:lnTo>
                      <a:pt x="130" y="480"/>
                    </a:lnTo>
                    <a:lnTo>
                      <a:pt x="182" y="520"/>
                    </a:lnTo>
                    <a:lnTo>
                      <a:pt x="260" y="488"/>
                    </a:lnTo>
                    <a:lnTo>
                      <a:pt x="225" y="424"/>
                    </a:lnTo>
                    <a:lnTo>
                      <a:pt x="243" y="360"/>
                    </a:lnTo>
                    <a:lnTo>
                      <a:pt x="303" y="304"/>
                    </a:lnTo>
                    <a:lnTo>
                      <a:pt x="338" y="312"/>
                    </a:lnTo>
                    <a:lnTo>
                      <a:pt x="372" y="280"/>
                    </a:lnTo>
                    <a:lnTo>
                      <a:pt x="372" y="240"/>
                    </a:lnTo>
                    <a:lnTo>
                      <a:pt x="424" y="200"/>
                    </a:lnTo>
                    <a:lnTo>
                      <a:pt x="407" y="176"/>
                    </a:lnTo>
                  </a:path>
                </a:pathLst>
              </a:custGeom>
              <a:solidFill>
                <a:srgbClr val="CBCBCB"/>
              </a:solidFill>
              <a:ln w="12700" cap="rnd">
                <a:solidFill>
                  <a:schemeClr val="bg1"/>
                </a:solidFill>
                <a:round/>
                <a:headEnd/>
                <a:tailEnd/>
              </a:ln>
            </p:spPr>
            <p:txBody>
              <a:bodyPr/>
              <a:lstStyle/>
              <a:p>
                <a:endParaRPr lang="de-CH" dirty="0"/>
              </a:p>
            </p:txBody>
          </p:sp>
          <p:sp>
            <p:nvSpPr>
              <p:cNvPr id="16" name="Freeform 89"/>
              <p:cNvSpPr>
                <a:spLocks/>
              </p:cNvSpPr>
              <p:nvPr/>
            </p:nvSpPr>
            <p:spPr bwMode="auto">
              <a:xfrm>
                <a:off x="3322" y="1177"/>
                <a:ext cx="817" cy="528"/>
              </a:xfrm>
              <a:custGeom>
                <a:avLst/>
                <a:gdLst>
                  <a:gd name="T0" fmla="*/ 2147483647 w 625"/>
                  <a:gd name="T1" fmla="*/ 2147483647 h 401"/>
                  <a:gd name="T2" fmla="*/ 2147483647 w 625"/>
                  <a:gd name="T3" fmla="*/ 2147483647 h 401"/>
                  <a:gd name="T4" fmla="*/ 2147483647 w 625"/>
                  <a:gd name="T5" fmla="*/ 2147483647 h 401"/>
                  <a:gd name="T6" fmla="*/ 2147483647 w 625"/>
                  <a:gd name="T7" fmla="*/ 2147483647 h 401"/>
                  <a:gd name="T8" fmla="*/ 2147483647 w 625"/>
                  <a:gd name="T9" fmla="*/ 2147483647 h 401"/>
                  <a:gd name="T10" fmla="*/ 2147483647 w 625"/>
                  <a:gd name="T11" fmla="*/ 2147483647 h 401"/>
                  <a:gd name="T12" fmla="*/ 2147483647 w 625"/>
                  <a:gd name="T13" fmla="*/ 2147483647 h 401"/>
                  <a:gd name="T14" fmla="*/ 2147483647 w 625"/>
                  <a:gd name="T15" fmla="*/ 2147483647 h 401"/>
                  <a:gd name="T16" fmla="*/ 2147483647 w 625"/>
                  <a:gd name="T17" fmla="*/ 0 h 401"/>
                  <a:gd name="T18" fmla="*/ 2147483647 w 625"/>
                  <a:gd name="T19" fmla="*/ 2147483647 h 401"/>
                  <a:gd name="T20" fmla="*/ 0 w 625"/>
                  <a:gd name="T21" fmla="*/ 2147483647 h 401"/>
                  <a:gd name="T22" fmla="*/ 2147483647 w 625"/>
                  <a:gd name="T23" fmla="*/ 2147483647 h 401"/>
                  <a:gd name="T24" fmla="*/ 2147483647 w 625"/>
                  <a:gd name="T25" fmla="*/ 2147483647 h 401"/>
                  <a:gd name="T26" fmla="*/ 2147483647 w 625"/>
                  <a:gd name="T27" fmla="*/ 2147483647 h 401"/>
                  <a:gd name="T28" fmla="*/ 2147483647 w 625"/>
                  <a:gd name="T29" fmla="*/ 2147483647 h 401"/>
                  <a:gd name="T30" fmla="*/ 2147483647 w 625"/>
                  <a:gd name="T31" fmla="*/ 2147483647 h 401"/>
                  <a:gd name="T32" fmla="*/ 2147483647 w 625"/>
                  <a:gd name="T33" fmla="*/ 2147483647 h 401"/>
                  <a:gd name="T34" fmla="*/ 2147483647 w 625"/>
                  <a:gd name="T35" fmla="*/ 2147483647 h 401"/>
                  <a:gd name="T36" fmla="*/ 2147483647 w 625"/>
                  <a:gd name="T37" fmla="*/ 2147483647 h 401"/>
                  <a:gd name="T38" fmla="*/ 2147483647 w 625"/>
                  <a:gd name="T39" fmla="*/ 2147483647 h 401"/>
                  <a:gd name="T40" fmla="*/ 2147483647 w 625"/>
                  <a:gd name="T41" fmla="*/ 2147483647 h 401"/>
                  <a:gd name="T42" fmla="*/ 2147483647 w 625"/>
                  <a:gd name="T43" fmla="*/ 2147483647 h 401"/>
                  <a:gd name="T44" fmla="*/ 2147483647 w 625"/>
                  <a:gd name="T45" fmla="*/ 2147483647 h 401"/>
                  <a:gd name="T46" fmla="*/ 2147483647 w 625"/>
                  <a:gd name="T47" fmla="*/ 2147483647 h 401"/>
                  <a:gd name="T48" fmla="*/ 2147483647 w 625"/>
                  <a:gd name="T49" fmla="*/ 2147483647 h 401"/>
                  <a:gd name="T50" fmla="*/ 2147483647 w 625"/>
                  <a:gd name="T51" fmla="*/ 2147483647 h 401"/>
                  <a:gd name="T52" fmla="*/ 2147483647 w 625"/>
                  <a:gd name="T53" fmla="*/ 2147483647 h 401"/>
                  <a:gd name="T54" fmla="*/ 2147483647 w 625"/>
                  <a:gd name="T55" fmla="*/ 2147483647 h 401"/>
                  <a:gd name="T56" fmla="*/ 2147483647 w 625"/>
                  <a:gd name="T57" fmla="*/ 2147483647 h 401"/>
                  <a:gd name="T58" fmla="*/ 2147483647 w 625"/>
                  <a:gd name="T59" fmla="*/ 2147483647 h 401"/>
                  <a:gd name="T60" fmla="*/ 2147483647 w 625"/>
                  <a:gd name="T61" fmla="*/ 2147483647 h 401"/>
                  <a:gd name="T62" fmla="*/ 2147483647 w 625"/>
                  <a:gd name="T63" fmla="*/ 2147483647 h 401"/>
                  <a:gd name="T64" fmla="*/ 2147483647 w 625"/>
                  <a:gd name="T65" fmla="*/ 2147483647 h 401"/>
                  <a:gd name="T66" fmla="*/ 2147483647 w 625"/>
                  <a:gd name="T67" fmla="*/ 2147483647 h 401"/>
                  <a:gd name="T68" fmla="*/ 2147483647 w 625"/>
                  <a:gd name="T69" fmla="*/ 2147483647 h 401"/>
                  <a:gd name="T70" fmla="*/ 2147483647 w 625"/>
                  <a:gd name="T71" fmla="*/ 2147483647 h 401"/>
                  <a:gd name="T72" fmla="*/ 2147483647 w 625"/>
                  <a:gd name="T73" fmla="*/ 2147483647 h 401"/>
                  <a:gd name="T74" fmla="*/ 2147483647 w 625"/>
                  <a:gd name="T75" fmla="*/ 2147483647 h 401"/>
                  <a:gd name="T76" fmla="*/ 2147483647 w 625"/>
                  <a:gd name="T77" fmla="*/ 2147483647 h 401"/>
                  <a:gd name="T78" fmla="*/ 2147483647 w 625"/>
                  <a:gd name="T79" fmla="*/ 2147483647 h 401"/>
                  <a:gd name="T80" fmla="*/ 2147483647 w 625"/>
                  <a:gd name="T81" fmla="*/ 2147483647 h 401"/>
                  <a:gd name="T82" fmla="*/ 2147483647 w 625"/>
                  <a:gd name="T83" fmla="*/ 2147483647 h 401"/>
                  <a:gd name="T84" fmla="*/ 2147483647 w 625"/>
                  <a:gd name="T85" fmla="*/ 2147483647 h 401"/>
                  <a:gd name="T86" fmla="*/ 2147483647 w 625"/>
                  <a:gd name="T87" fmla="*/ 2147483647 h 401"/>
                  <a:gd name="T88" fmla="*/ 2147483647 w 625"/>
                  <a:gd name="T89" fmla="*/ 2147483647 h 4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25"/>
                  <a:gd name="T136" fmla="*/ 0 h 401"/>
                  <a:gd name="T137" fmla="*/ 625 w 625"/>
                  <a:gd name="T138" fmla="*/ 401 h 4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25" h="401">
                    <a:moveTo>
                      <a:pt x="390" y="40"/>
                    </a:moveTo>
                    <a:lnTo>
                      <a:pt x="286" y="24"/>
                    </a:lnTo>
                    <a:lnTo>
                      <a:pt x="182" y="64"/>
                    </a:lnTo>
                    <a:lnTo>
                      <a:pt x="165" y="64"/>
                    </a:lnTo>
                    <a:lnTo>
                      <a:pt x="130" y="56"/>
                    </a:lnTo>
                    <a:lnTo>
                      <a:pt x="104" y="24"/>
                    </a:lnTo>
                    <a:lnTo>
                      <a:pt x="87" y="40"/>
                    </a:lnTo>
                    <a:lnTo>
                      <a:pt x="52" y="8"/>
                    </a:lnTo>
                    <a:lnTo>
                      <a:pt x="52" y="0"/>
                    </a:lnTo>
                    <a:lnTo>
                      <a:pt x="43" y="16"/>
                    </a:lnTo>
                    <a:lnTo>
                      <a:pt x="0" y="16"/>
                    </a:lnTo>
                    <a:lnTo>
                      <a:pt x="43" y="72"/>
                    </a:lnTo>
                    <a:lnTo>
                      <a:pt x="78" y="72"/>
                    </a:lnTo>
                    <a:lnTo>
                      <a:pt x="104" y="64"/>
                    </a:lnTo>
                    <a:lnTo>
                      <a:pt x="130" y="80"/>
                    </a:lnTo>
                    <a:lnTo>
                      <a:pt x="113" y="104"/>
                    </a:lnTo>
                    <a:lnTo>
                      <a:pt x="78" y="96"/>
                    </a:lnTo>
                    <a:lnTo>
                      <a:pt x="61" y="104"/>
                    </a:lnTo>
                    <a:lnTo>
                      <a:pt x="78" y="136"/>
                    </a:lnTo>
                    <a:lnTo>
                      <a:pt x="130" y="160"/>
                    </a:lnTo>
                    <a:lnTo>
                      <a:pt x="147" y="184"/>
                    </a:lnTo>
                    <a:lnTo>
                      <a:pt x="156" y="208"/>
                    </a:lnTo>
                    <a:lnTo>
                      <a:pt x="182" y="192"/>
                    </a:lnTo>
                    <a:lnTo>
                      <a:pt x="191" y="216"/>
                    </a:lnTo>
                    <a:lnTo>
                      <a:pt x="182" y="248"/>
                    </a:lnTo>
                    <a:lnTo>
                      <a:pt x="182" y="296"/>
                    </a:lnTo>
                    <a:lnTo>
                      <a:pt x="217" y="368"/>
                    </a:lnTo>
                    <a:lnTo>
                      <a:pt x="251" y="400"/>
                    </a:lnTo>
                    <a:lnTo>
                      <a:pt x="277" y="352"/>
                    </a:lnTo>
                    <a:lnTo>
                      <a:pt x="312" y="336"/>
                    </a:lnTo>
                    <a:lnTo>
                      <a:pt x="347" y="320"/>
                    </a:lnTo>
                    <a:lnTo>
                      <a:pt x="303" y="272"/>
                    </a:lnTo>
                    <a:lnTo>
                      <a:pt x="329" y="248"/>
                    </a:lnTo>
                    <a:lnTo>
                      <a:pt x="373" y="264"/>
                    </a:lnTo>
                    <a:lnTo>
                      <a:pt x="416" y="232"/>
                    </a:lnTo>
                    <a:lnTo>
                      <a:pt x="442" y="240"/>
                    </a:lnTo>
                    <a:lnTo>
                      <a:pt x="485" y="280"/>
                    </a:lnTo>
                    <a:lnTo>
                      <a:pt x="520" y="248"/>
                    </a:lnTo>
                    <a:lnTo>
                      <a:pt x="494" y="224"/>
                    </a:lnTo>
                    <a:lnTo>
                      <a:pt x="511" y="208"/>
                    </a:lnTo>
                    <a:lnTo>
                      <a:pt x="555" y="256"/>
                    </a:lnTo>
                    <a:lnTo>
                      <a:pt x="589" y="256"/>
                    </a:lnTo>
                    <a:lnTo>
                      <a:pt x="624" y="216"/>
                    </a:lnTo>
                    <a:lnTo>
                      <a:pt x="624" y="144"/>
                    </a:lnTo>
                    <a:lnTo>
                      <a:pt x="390" y="40"/>
                    </a:lnTo>
                  </a:path>
                </a:pathLst>
              </a:custGeom>
              <a:solidFill>
                <a:srgbClr val="CBCBCB"/>
              </a:solidFill>
              <a:ln w="12700" cap="rnd">
                <a:solidFill>
                  <a:schemeClr val="bg1"/>
                </a:solidFill>
                <a:round/>
                <a:headEnd/>
                <a:tailEnd/>
              </a:ln>
            </p:spPr>
            <p:txBody>
              <a:bodyPr/>
              <a:lstStyle/>
              <a:p>
                <a:endParaRPr lang="de-CH" dirty="0"/>
              </a:p>
            </p:txBody>
          </p:sp>
          <p:sp>
            <p:nvSpPr>
              <p:cNvPr id="17" name="Freeform 90"/>
              <p:cNvSpPr>
                <a:spLocks/>
              </p:cNvSpPr>
              <p:nvPr/>
            </p:nvSpPr>
            <p:spPr bwMode="auto">
              <a:xfrm>
                <a:off x="3050" y="2862"/>
                <a:ext cx="874" cy="1276"/>
              </a:xfrm>
              <a:custGeom>
                <a:avLst/>
                <a:gdLst>
                  <a:gd name="T0" fmla="*/ 2147483647 w 668"/>
                  <a:gd name="T1" fmla="*/ 2147483647 h 969"/>
                  <a:gd name="T2" fmla="*/ 2147483647 w 668"/>
                  <a:gd name="T3" fmla="*/ 2147483647 h 969"/>
                  <a:gd name="T4" fmla="*/ 2147483647 w 668"/>
                  <a:gd name="T5" fmla="*/ 2147483647 h 969"/>
                  <a:gd name="T6" fmla="*/ 2147483647 w 668"/>
                  <a:gd name="T7" fmla="*/ 2147483647 h 969"/>
                  <a:gd name="T8" fmla="*/ 2147483647 w 668"/>
                  <a:gd name="T9" fmla="*/ 2147483647 h 969"/>
                  <a:gd name="T10" fmla="*/ 2147483647 w 668"/>
                  <a:gd name="T11" fmla="*/ 2147483647 h 969"/>
                  <a:gd name="T12" fmla="*/ 2147483647 w 668"/>
                  <a:gd name="T13" fmla="*/ 2147483647 h 969"/>
                  <a:gd name="T14" fmla="*/ 2147483647 w 668"/>
                  <a:gd name="T15" fmla="*/ 2147483647 h 969"/>
                  <a:gd name="T16" fmla="*/ 2147483647 w 668"/>
                  <a:gd name="T17" fmla="*/ 2147483647 h 969"/>
                  <a:gd name="T18" fmla="*/ 2147483647 w 668"/>
                  <a:gd name="T19" fmla="*/ 2147483647 h 969"/>
                  <a:gd name="T20" fmla="*/ 2147483647 w 668"/>
                  <a:gd name="T21" fmla="*/ 2147483647 h 969"/>
                  <a:gd name="T22" fmla="*/ 2147483647 w 668"/>
                  <a:gd name="T23" fmla="*/ 2147483647 h 969"/>
                  <a:gd name="T24" fmla="*/ 2147483647 w 668"/>
                  <a:gd name="T25" fmla="*/ 2147483647 h 969"/>
                  <a:gd name="T26" fmla="*/ 2147483647 w 668"/>
                  <a:gd name="T27" fmla="*/ 2147483647 h 969"/>
                  <a:gd name="T28" fmla="*/ 2147483647 w 668"/>
                  <a:gd name="T29" fmla="*/ 2147483647 h 969"/>
                  <a:gd name="T30" fmla="*/ 2147483647 w 668"/>
                  <a:gd name="T31" fmla="*/ 2147483647 h 969"/>
                  <a:gd name="T32" fmla="*/ 2147483647 w 668"/>
                  <a:gd name="T33" fmla="*/ 0 h 969"/>
                  <a:gd name="T34" fmla="*/ 2147483647 w 668"/>
                  <a:gd name="T35" fmla="*/ 2147483647 h 969"/>
                  <a:gd name="T36" fmla="*/ 2147483647 w 668"/>
                  <a:gd name="T37" fmla="*/ 2147483647 h 969"/>
                  <a:gd name="T38" fmla="*/ 2147483647 w 668"/>
                  <a:gd name="T39" fmla="*/ 2147483647 h 969"/>
                  <a:gd name="T40" fmla="*/ 2147483647 w 668"/>
                  <a:gd name="T41" fmla="*/ 2147483647 h 969"/>
                  <a:gd name="T42" fmla="*/ 2147483647 w 668"/>
                  <a:gd name="T43" fmla="*/ 2147483647 h 969"/>
                  <a:gd name="T44" fmla="*/ 2147483647 w 668"/>
                  <a:gd name="T45" fmla="*/ 2147483647 h 969"/>
                  <a:gd name="T46" fmla="*/ 2147483647 w 668"/>
                  <a:gd name="T47" fmla="*/ 2147483647 h 969"/>
                  <a:gd name="T48" fmla="*/ 2147483647 w 668"/>
                  <a:gd name="T49" fmla="*/ 2147483647 h 969"/>
                  <a:gd name="T50" fmla="*/ 0 w 668"/>
                  <a:gd name="T51" fmla="*/ 2147483647 h 969"/>
                  <a:gd name="T52" fmla="*/ 0 w 668"/>
                  <a:gd name="T53" fmla="*/ 2147483647 h 969"/>
                  <a:gd name="T54" fmla="*/ 2147483647 w 668"/>
                  <a:gd name="T55" fmla="*/ 2147483647 h 969"/>
                  <a:gd name="T56" fmla="*/ 2147483647 w 668"/>
                  <a:gd name="T57" fmla="*/ 2147483647 h 969"/>
                  <a:gd name="T58" fmla="*/ 2147483647 w 668"/>
                  <a:gd name="T59" fmla="*/ 2147483647 h 969"/>
                  <a:gd name="T60" fmla="*/ 2147483647 w 668"/>
                  <a:gd name="T61" fmla="*/ 2147483647 h 969"/>
                  <a:gd name="T62" fmla="*/ 2147483647 w 668"/>
                  <a:gd name="T63" fmla="*/ 2147483647 h 969"/>
                  <a:gd name="T64" fmla="*/ 2147483647 w 668"/>
                  <a:gd name="T65" fmla="*/ 2147483647 h 969"/>
                  <a:gd name="T66" fmla="*/ 2147483647 w 668"/>
                  <a:gd name="T67" fmla="*/ 2147483647 h 969"/>
                  <a:gd name="T68" fmla="*/ 2147483647 w 668"/>
                  <a:gd name="T69" fmla="*/ 2147483647 h 969"/>
                  <a:gd name="T70" fmla="*/ 2147483647 w 668"/>
                  <a:gd name="T71" fmla="*/ 2147483647 h 969"/>
                  <a:gd name="T72" fmla="*/ 2147483647 w 668"/>
                  <a:gd name="T73" fmla="*/ 2147483647 h 969"/>
                  <a:gd name="T74" fmla="*/ 2147483647 w 668"/>
                  <a:gd name="T75" fmla="*/ 2147483647 h 969"/>
                  <a:gd name="T76" fmla="*/ 2147483647 w 668"/>
                  <a:gd name="T77" fmla="*/ 2147483647 h 969"/>
                  <a:gd name="T78" fmla="*/ 2147483647 w 668"/>
                  <a:gd name="T79" fmla="*/ 2147483647 h 969"/>
                  <a:gd name="T80" fmla="*/ 2147483647 w 668"/>
                  <a:gd name="T81" fmla="*/ 2147483647 h 969"/>
                  <a:gd name="T82" fmla="*/ 2147483647 w 668"/>
                  <a:gd name="T83" fmla="*/ 2147483647 h 969"/>
                  <a:gd name="T84" fmla="*/ 2147483647 w 668"/>
                  <a:gd name="T85" fmla="*/ 2147483647 h 969"/>
                  <a:gd name="T86" fmla="*/ 2147483647 w 668"/>
                  <a:gd name="T87" fmla="*/ 2147483647 h 969"/>
                  <a:gd name="T88" fmla="*/ 2147483647 w 668"/>
                  <a:gd name="T89" fmla="*/ 2147483647 h 969"/>
                  <a:gd name="T90" fmla="*/ 2147483647 w 668"/>
                  <a:gd name="T91" fmla="*/ 2147483647 h 969"/>
                  <a:gd name="T92" fmla="*/ 2147483647 w 668"/>
                  <a:gd name="T93" fmla="*/ 2147483647 h 969"/>
                  <a:gd name="T94" fmla="*/ 2147483647 w 668"/>
                  <a:gd name="T95" fmla="*/ 2147483647 h 969"/>
                  <a:gd name="T96" fmla="*/ 2147483647 w 668"/>
                  <a:gd name="T97" fmla="*/ 2147483647 h 969"/>
                  <a:gd name="T98" fmla="*/ 2147483647 w 668"/>
                  <a:gd name="T99" fmla="*/ 2147483647 h 969"/>
                  <a:gd name="T100" fmla="*/ 2147483647 w 668"/>
                  <a:gd name="T101" fmla="*/ 2147483647 h 969"/>
                  <a:gd name="T102" fmla="*/ 2147483647 w 668"/>
                  <a:gd name="T103" fmla="*/ 2147483647 h 969"/>
                  <a:gd name="T104" fmla="*/ 2147483647 w 668"/>
                  <a:gd name="T105" fmla="*/ 2147483647 h 9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68"/>
                  <a:gd name="T160" fmla="*/ 0 h 969"/>
                  <a:gd name="T161" fmla="*/ 668 w 668"/>
                  <a:gd name="T162" fmla="*/ 969 h 9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68" h="969">
                    <a:moveTo>
                      <a:pt x="563" y="696"/>
                    </a:moveTo>
                    <a:lnTo>
                      <a:pt x="615" y="656"/>
                    </a:lnTo>
                    <a:lnTo>
                      <a:pt x="615" y="600"/>
                    </a:lnTo>
                    <a:lnTo>
                      <a:pt x="667" y="544"/>
                    </a:lnTo>
                    <a:lnTo>
                      <a:pt x="598" y="488"/>
                    </a:lnTo>
                    <a:lnTo>
                      <a:pt x="572" y="368"/>
                    </a:lnTo>
                    <a:lnTo>
                      <a:pt x="606" y="336"/>
                    </a:lnTo>
                    <a:lnTo>
                      <a:pt x="615" y="264"/>
                    </a:lnTo>
                    <a:lnTo>
                      <a:pt x="606" y="184"/>
                    </a:lnTo>
                    <a:lnTo>
                      <a:pt x="572" y="184"/>
                    </a:lnTo>
                    <a:lnTo>
                      <a:pt x="537" y="128"/>
                    </a:lnTo>
                    <a:lnTo>
                      <a:pt x="563" y="56"/>
                    </a:lnTo>
                    <a:lnTo>
                      <a:pt x="554" y="32"/>
                    </a:lnTo>
                    <a:lnTo>
                      <a:pt x="511" y="32"/>
                    </a:lnTo>
                    <a:lnTo>
                      <a:pt x="476" y="40"/>
                    </a:lnTo>
                    <a:lnTo>
                      <a:pt x="502" y="16"/>
                    </a:lnTo>
                    <a:lnTo>
                      <a:pt x="476" y="0"/>
                    </a:lnTo>
                    <a:lnTo>
                      <a:pt x="433" y="16"/>
                    </a:lnTo>
                    <a:lnTo>
                      <a:pt x="433" y="56"/>
                    </a:lnTo>
                    <a:lnTo>
                      <a:pt x="390" y="88"/>
                    </a:lnTo>
                    <a:lnTo>
                      <a:pt x="251" y="64"/>
                    </a:lnTo>
                    <a:lnTo>
                      <a:pt x="173" y="96"/>
                    </a:lnTo>
                    <a:lnTo>
                      <a:pt x="121" y="56"/>
                    </a:lnTo>
                    <a:lnTo>
                      <a:pt x="104" y="72"/>
                    </a:lnTo>
                    <a:lnTo>
                      <a:pt x="69" y="120"/>
                    </a:lnTo>
                    <a:lnTo>
                      <a:pt x="0" y="176"/>
                    </a:lnTo>
                    <a:lnTo>
                      <a:pt x="0" y="208"/>
                    </a:lnTo>
                    <a:lnTo>
                      <a:pt x="26" y="208"/>
                    </a:lnTo>
                    <a:lnTo>
                      <a:pt x="69" y="208"/>
                    </a:lnTo>
                    <a:lnTo>
                      <a:pt x="61" y="264"/>
                    </a:lnTo>
                    <a:lnTo>
                      <a:pt x="69" y="360"/>
                    </a:lnTo>
                    <a:lnTo>
                      <a:pt x="35" y="400"/>
                    </a:lnTo>
                    <a:lnTo>
                      <a:pt x="35" y="456"/>
                    </a:lnTo>
                    <a:lnTo>
                      <a:pt x="69" y="488"/>
                    </a:lnTo>
                    <a:lnTo>
                      <a:pt x="113" y="488"/>
                    </a:lnTo>
                    <a:lnTo>
                      <a:pt x="191" y="608"/>
                    </a:lnTo>
                    <a:lnTo>
                      <a:pt x="286" y="632"/>
                    </a:lnTo>
                    <a:lnTo>
                      <a:pt x="338" y="648"/>
                    </a:lnTo>
                    <a:lnTo>
                      <a:pt x="390" y="672"/>
                    </a:lnTo>
                    <a:lnTo>
                      <a:pt x="372" y="696"/>
                    </a:lnTo>
                    <a:lnTo>
                      <a:pt x="338" y="768"/>
                    </a:lnTo>
                    <a:lnTo>
                      <a:pt x="416" y="800"/>
                    </a:lnTo>
                    <a:lnTo>
                      <a:pt x="433" y="816"/>
                    </a:lnTo>
                    <a:lnTo>
                      <a:pt x="450" y="872"/>
                    </a:lnTo>
                    <a:lnTo>
                      <a:pt x="485" y="912"/>
                    </a:lnTo>
                    <a:lnTo>
                      <a:pt x="459" y="944"/>
                    </a:lnTo>
                    <a:lnTo>
                      <a:pt x="502" y="960"/>
                    </a:lnTo>
                    <a:lnTo>
                      <a:pt x="572" y="968"/>
                    </a:lnTo>
                    <a:lnTo>
                      <a:pt x="615" y="864"/>
                    </a:lnTo>
                    <a:lnTo>
                      <a:pt x="572" y="816"/>
                    </a:lnTo>
                    <a:lnTo>
                      <a:pt x="563" y="752"/>
                    </a:lnTo>
                    <a:lnTo>
                      <a:pt x="546" y="728"/>
                    </a:lnTo>
                    <a:lnTo>
                      <a:pt x="563" y="696"/>
                    </a:lnTo>
                  </a:path>
                </a:pathLst>
              </a:custGeom>
              <a:solidFill>
                <a:srgbClr val="CBCBCB"/>
              </a:solidFill>
              <a:ln w="12700" cap="rnd">
                <a:solidFill>
                  <a:schemeClr val="bg1"/>
                </a:solidFill>
                <a:round/>
                <a:headEnd/>
                <a:tailEnd/>
              </a:ln>
            </p:spPr>
            <p:txBody>
              <a:bodyPr/>
              <a:lstStyle/>
              <a:p>
                <a:endParaRPr lang="de-CH" dirty="0"/>
              </a:p>
            </p:txBody>
          </p:sp>
          <p:sp>
            <p:nvSpPr>
              <p:cNvPr id="18" name="Freeform 91"/>
              <p:cNvSpPr>
                <a:spLocks/>
              </p:cNvSpPr>
              <p:nvPr/>
            </p:nvSpPr>
            <p:spPr bwMode="auto">
              <a:xfrm>
                <a:off x="1882" y="1620"/>
                <a:ext cx="81" cy="64"/>
              </a:xfrm>
              <a:custGeom>
                <a:avLst/>
                <a:gdLst>
                  <a:gd name="T0" fmla="*/ 2147483647 w 62"/>
                  <a:gd name="T1" fmla="*/ 0 h 49"/>
                  <a:gd name="T2" fmla="*/ 2147483647 w 62"/>
                  <a:gd name="T3" fmla="*/ 2147483647 h 49"/>
                  <a:gd name="T4" fmla="*/ 2147483647 w 62"/>
                  <a:gd name="T5" fmla="*/ 2147483647 h 49"/>
                  <a:gd name="T6" fmla="*/ 2147483647 w 62"/>
                  <a:gd name="T7" fmla="*/ 2147483647 h 49"/>
                  <a:gd name="T8" fmla="*/ 2147483647 w 62"/>
                  <a:gd name="T9" fmla="*/ 2147483647 h 49"/>
                  <a:gd name="T10" fmla="*/ 0 w 62"/>
                  <a:gd name="T11" fmla="*/ 2147483647 h 49"/>
                  <a:gd name="T12" fmla="*/ 2147483647 w 62"/>
                  <a:gd name="T13" fmla="*/ 0 h 49"/>
                  <a:gd name="T14" fmla="*/ 0 60000 65536"/>
                  <a:gd name="T15" fmla="*/ 0 60000 65536"/>
                  <a:gd name="T16" fmla="*/ 0 60000 65536"/>
                  <a:gd name="T17" fmla="*/ 0 60000 65536"/>
                  <a:gd name="T18" fmla="*/ 0 60000 65536"/>
                  <a:gd name="T19" fmla="*/ 0 60000 65536"/>
                  <a:gd name="T20" fmla="*/ 0 60000 65536"/>
                  <a:gd name="T21" fmla="*/ 0 w 62"/>
                  <a:gd name="T22" fmla="*/ 0 h 49"/>
                  <a:gd name="T23" fmla="*/ 62 w 62"/>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9">
                    <a:moveTo>
                      <a:pt x="35" y="0"/>
                    </a:moveTo>
                    <a:lnTo>
                      <a:pt x="44" y="24"/>
                    </a:lnTo>
                    <a:lnTo>
                      <a:pt x="61" y="24"/>
                    </a:lnTo>
                    <a:lnTo>
                      <a:pt x="35" y="40"/>
                    </a:lnTo>
                    <a:lnTo>
                      <a:pt x="26" y="48"/>
                    </a:lnTo>
                    <a:lnTo>
                      <a:pt x="0" y="24"/>
                    </a:lnTo>
                    <a:lnTo>
                      <a:pt x="35" y="0"/>
                    </a:lnTo>
                  </a:path>
                </a:pathLst>
              </a:custGeom>
              <a:solidFill>
                <a:srgbClr val="CBCBCB"/>
              </a:solidFill>
              <a:ln w="12700" cap="rnd">
                <a:solidFill>
                  <a:schemeClr val="bg1"/>
                </a:solidFill>
                <a:round/>
                <a:headEnd/>
                <a:tailEnd/>
              </a:ln>
            </p:spPr>
            <p:txBody>
              <a:bodyPr/>
              <a:lstStyle/>
              <a:p>
                <a:endParaRPr lang="de-CH" dirty="0"/>
              </a:p>
            </p:txBody>
          </p:sp>
          <p:sp>
            <p:nvSpPr>
              <p:cNvPr id="19" name="Freeform 83"/>
              <p:cNvSpPr>
                <a:spLocks/>
              </p:cNvSpPr>
              <p:nvPr/>
            </p:nvSpPr>
            <p:spPr bwMode="auto">
              <a:xfrm>
                <a:off x="1229" y="1725"/>
                <a:ext cx="2110" cy="1770"/>
              </a:xfrm>
              <a:custGeom>
                <a:avLst/>
                <a:gdLst>
                  <a:gd name="T0" fmla="*/ 2147483647 w 1613"/>
                  <a:gd name="T1" fmla="*/ 2147483647 h 1345"/>
                  <a:gd name="T2" fmla="*/ 2147483647 w 1613"/>
                  <a:gd name="T3" fmla="*/ 2147483647 h 1345"/>
                  <a:gd name="T4" fmla="*/ 2147483647 w 1613"/>
                  <a:gd name="T5" fmla="*/ 0 h 1345"/>
                  <a:gd name="T6" fmla="*/ 2147483647 w 1613"/>
                  <a:gd name="T7" fmla="*/ 2147483647 h 1345"/>
                  <a:gd name="T8" fmla="*/ 2147483647 w 1613"/>
                  <a:gd name="T9" fmla="*/ 2147483647 h 1345"/>
                  <a:gd name="T10" fmla="*/ 2147483647 w 1613"/>
                  <a:gd name="T11" fmla="*/ 2147483647 h 1345"/>
                  <a:gd name="T12" fmla="*/ 2147483647 w 1613"/>
                  <a:gd name="T13" fmla="*/ 2147483647 h 1345"/>
                  <a:gd name="T14" fmla="*/ 2147483647 w 1613"/>
                  <a:gd name="T15" fmla="*/ 2147483647 h 1345"/>
                  <a:gd name="T16" fmla="*/ 2147483647 w 1613"/>
                  <a:gd name="T17" fmla="*/ 2147483647 h 1345"/>
                  <a:gd name="T18" fmla="*/ 2147483647 w 1613"/>
                  <a:gd name="T19" fmla="*/ 2147483647 h 1345"/>
                  <a:gd name="T20" fmla="*/ 0 w 1613"/>
                  <a:gd name="T21" fmla="*/ 2147483647 h 1345"/>
                  <a:gd name="T22" fmla="*/ 2147483647 w 1613"/>
                  <a:gd name="T23" fmla="*/ 2147483647 h 13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3"/>
                  <a:gd name="T37" fmla="*/ 0 h 1345"/>
                  <a:gd name="T38" fmla="*/ 1613 w 1613"/>
                  <a:gd name="T39" fmla="*/ 1345 h 13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3" h="1345">
                    <a:moveTo>
                      <a:pt x="52" y="288"/>
                    </a:moveTo>
                    <a:lnTo>
                      <a:pt x="260" y="96"/>
                    </a:lnTo>
                    <a:lnTo>
                      <a:pt x="520" y="0"/>
                    </a:lnTo>
                    <a:lnTo>
                      <a:pt x="1040" y="48"/>
                    </a:lnTo>
                    <a:lnTo>
                      <a:pt x="988" y="624"/>
                    </a:lnTo>
                    <a:lnTo>
                      <a:pt x="1612" y="672"/>
                    </a:lnTo>
                    <a:lnTo>
                      <a:pt x="1404" y="1008"/>
                    </a:lnTo>
                    <a:lnTo>
                      <a:pt x="260" y="1344"/>
                    </a:lnTo>
                    <a:lnTo>
                      <a:pt x="364" y="624"/>
                    </a:lnTo>
                    <a:lnTo>
                      <a:pt x="156" y="624"/>
                    </a:lnTo>
                    <a:lnTo>
                      <a:pt x="0" y="384"/>
                    </a:lnTo>
                    <a:lnTo>
                      <a:pt x="52" y="288"/>
                    </a:lnTo>
                  </a:path>
                </a:pathLst>
              </a:custGeom>
              <a:solidFill>
                <a:srgbClr val="CBCBCB"/>
              </a:solidFill>
              <a:ln w="12700" cap="rnd">
                <a:solidFill>
                  <a:schemeClr val="bg1"/>
                </a:solidFill>
                <a:round/>
                <a:headEnd/>
                <a:tailEnd/>
              </a:ln>
            </p:spPr>
            <p:txBody>
              <a:bodyPr/>
              <a:lstStyle/>
              <a:p>
                <a:endParaRPr lang="de-CH" dirty="0"/>
              </a:p>
            </p:txBody>
          </p:sp>
          <p:sp>
            <p:nvSpPr>
              <p:cNvPr id="20" name="Freeform 87"/>
              <p:cNvSpPr>
                <a:spLocks/>
              </p:cNvSpPr>
              <p:nvPr/>
            </p:nvSpPr>
            <p:spPr bwMode="auto">
              <a:xfrm>
                <a:off x="1179" y="2852"/>
                <a:ext cx="1962" cy="1233"/>
              </a:xfrm>
              <a:custGeom>
                <a:avLst/>
                <a:gdLst>
                  <a:gd name="T0" fmla="*/ 2147483647 w 1500"/>
                  <a:gd name="T1" fmla="*/ 2147483647 h 937"/>
                  <a:gd name="T2" fmla="*/ 2147483647 w 1500"/>
                  <a:gd name="T3" fmla="*/ 2147483647 h 937"/>
                  <a:gd name="T4" fmla="*/ 2147483647 w 1500"/>
                  <a:gd name="T5" fmla="*/ 2147483647 h 937"/>
                  <a:gd name="T6" fmla="*/ 2147483647 w 1500"/>
                  <a:gd name="T7" fmla="*/ 2147483647 h 937"/>
                  <a:gd name="T8" fmla="*/ 2147483647 w 1500"/>
                  <a:gd name="T9" fmla="*/ 2147483647 h 937"/>
                  <a:gd name="T10" fmla="*/ 2147483647 w 1500"/>
                  <a:gd name="T11" fmla="*/ 2147483647 h 937"/>
                  <a:gd name="T12" fmla="*/ 2147483647 w 1500"/>
                  <a:gd name="T13" fmla="*/ 2147483647 h 937"/>
                  <a:gd name="T14" fmla="*/ 2147483647 w 1500"/>
                  <a:gd name="T15" fmla="*/ 2147483647 h 937"/>
                  <a:gd name="T16" fmla="*/ 2147483647 w 1500"/>
                  <a:gd name="T17" fmla="*/ 2147483647 h 937"/>
                  <a:gd name="T18" fmla="*/ 2147483647 w 1500"/>
                  <a:gd name="T19" fmla="*/ 2147483647 h 937"/>
                  <a:gd name="T20" fmla="*/ 2147483647 w 1500"/>
                  <a:gd name="T21" fmla="*/ 2147483647 h 937"/>
                  <a:gd name="T22" fmla="*/ 2147483647 w 1500"/>
                  <a:gd name="T23" fmla="*/ 2147483647 h 937"/>
                  <a:gd name="T24" fmla="*/ 2147483647 w 1500"/>
                  <a:gd name="T25" fmla="*/ 2147483647 h 937"/>
                  <a:gd name="T26" fmla="*/ 2147483647 w 1500"/>
                  <a:gd name="T27" fmla="*/ 2147483647 h 937"/>
                  <a:gd name="T28" fmla="*/ 2147483647 w 1500"/>
                  <a:gd name="T29" fmla="*/ 2147483647 h 937"/>
                  <a:gd name="T30" fmla="*/ 2147483647 w 1500"/>
                  <a:gd name="T31" fmla="*/ 2147483647 h 937"/>
                  <a:gd name="T32" fmla="*/ 2147483647 w 1500"/>
                  <a:gd name="T33" fmla="*/ 0 h 937"/>
                  <a:gd name="T34" fmla="*/ 2147483647 w 1500"/>
                  <a:gd name="T35" fmla="*/ 2147483647 h 937"/>
                  <a:gd name="T36" fmla="*/ 2147483647 w 1500"/>
                  <a:gd name="T37" fmla="*/ 2147483647 h 937"/>
                  <a:gd name="T38" fmla="*/ 2147483647 w 1500"/>
                  <a:gd name="T39" fmla="*/ 2147483647 h 937"/>
                  <a:gd name="T40" fmla="*/ 2147483647 w 1500"/>
                  <a:gd name="T41" fmla="*/ 2147483647 h 937"/>
                  <a:gd name="T42" fmla="*/ 2147483647 w 1500"/>
                  <a:gd name="T43" fmla="*/ 2147483647 h 937"/>
                  <a:gd name="T44" fmla="*/ 2147483647 w 1500"/>
                  <a:gd name="T45" fmla="*/ 2147483647 h 937"/>
                  <a:gd name="T46" fmla="*/ 2147483647 w 1500"/>
                  <a:gd name="T47" fmla="*/ 2147483647 h 937"/>
                  <a:gd name="T48" fmla="*/ 2147483647 w 1500"/>
                  <a:gd name="T49" fmla="*/ 2147483647 h 937"/>
                  <a:gd name="T50" fmla="*/ 2147483647 w 1500"/>
                  <a:gd name="T51" fmla="*/ 2147483647 h 937"/>
                  <a:gd name="T52" fmla="*/ 2147483647 w 1500"/>
                  <a:gd name="T53" fmla="*/ 2147483647 h 937"/>
                  <a:gd name="T54" fmla="*/ 2147483647 w 1500"/>
                  <a:gd name="T55" fmla="*/ 2147483647 h 937"/>
                  <a:gd name="T56" fmla="*/ 2147483647 w 1500"/>
                  <a:gd name="T57" fmla="*/ 2147483647 h 937"/>
                  <a:gd name="T58" fmla="*/ 2147483647 w 1500"/>
                  <a:gd name="T59" fmla="*/ 2147483647 h 937"/>
                  <a:gd name="T60" fmla="*/ 2147483647 w 1500"/>
                  <a:gd name="T61" fmla="*/ 2147483647 h 937"/>
                  <a:gd name="T62" fmla="*/ 2147483647 w 1500"/>
                  <a:gd name="T63" fmla="*/ 2147483647 h 9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0"/>
                  <a:gd name="T97" fmla="*/ 0 h 937"/>
                  <a:gd name="T98" fmla="*/ 1500 w 1500"/>
                  <a:gd name="T99" fmla="*/ 937 h 9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0" h="937">
                    <a:moveTo>
                      <a:pt x="9" y="336"/>
                    </a:moveTo>
                    <a:lnTo>
                      <a:pt x="69" y="424"/>
                    </a:lnTo>
                    <a:lnTo>
                      <a:pt x="0" y="568"/>
                    </a:lnTo>
                    <a:lnTo>
                      <a:pt x="35" y="608"/>
                    </a:lnTo>
                    <a:lnTo>
                      <a:pt x="104" y="608"/>
                    </a:lnTo>
                    <a:lnTo>
                      <a:pt x="78" y="672"/>
                    </a:lnTo>
                    <a:lnTo>
                      <a:pt x="95" y="712"/>
                    </a:lnTo>
                    <a:lnTo>
                      <a:pt x="147" y="696"/>
                    </a:lnTo>
                    <a:lnTo>
                      <a:pt x="303" y="936"/>
                    </a:lnTo>
                    <a:lnTo>
                      <a:pt x="468" y="864"/>
                    </a:lnTo>
                    <a:lnTo>
                      <a:pt x="537" y="896"/>
                    </a:lnTo>
                    <a:lnTo>
                      <a:pt x="685" y="792"/>
                    </a:lnTo>
                    <a:lnTo>
                      <a:pt x="953" y="872"/>
                    </a:lnTo>
                    <a:lnTo>
                      <a:pt x="979" y="848"/>
                    </a:lnTo>
                    <a:lnTo>
                      <a:pt x="970" y="792"/>
                    </a:lnTo>
                    <a:lnTo>
                      <a:pt x="1014" y="776"/>
                    </a:lnTo>
                    <a:lnTo>
                      <a:pt x="1074" y="776"/>
                    </a:lnTo>
                    <a:lnTo>
                      <a:pt x="1092" y="704"/>
                    </a:lnTo>
                    <a:lnTo>
                      <a:pt x="1109" y="664"/>
                    </a:lnTo>
                    <a:lnTo>
                      <a:pt x="1126" y="640"/>
                    </a:lnTo>
                    <a:lnTo>
                      <a:pt x="1196" y="624"/>
                    </a:lnTo>
                    <a:lnTo>
                      <a:pt x="1222" y="528"/>
                    </a:lnTo>
                    <a:lnTo>
                      <a:pt x="1161" y="464"/>
                    </a:lnTo>
                    <a:lnTo>
                      <a:pt x="1196" y="400"/>
                    </a:lnTo>
                    <a:lnTo>
                      <a:pt x="1239" y="408"/>
                    </a:lnTo>
                    <a:lnTo>
                      <a:pt x="1360" y="296"/>
                    </a:lnTo>
                    <a:lnTo>
                      <a:pt x="1334" y="264"/>
                    </a:lnTo>
                    <a:lnTo>
                      <a:pt x="1430" y="216"/>
                    </a:lnTo>
                    <a:lnTo>
                      <a:pt x="1430" y="184"/>
                    </a:lnTo>
                    <a:lnTo>
                      <a:pt x="1499" y="128"/>
                    </a:lnTo>
                    <a:lnTo>
                      <a:pt x="1456" y="112"/>
                    </a:lnTo>
                    <a:lnTo>
                      <a:pt x="1430" y="64"/>
                    </a:lnTo>
                    <a:lnTo>
                      <a:pt x="1447" y="16"/>
                    </a:lnTo>
                    <a:lnTo>
                      <a:pt x="1430" y="0"/>
                    </a:lnTo>
                    <a:lnTo>
                      <a:pt x="1404" y="24"/>
                    </a:lnTo>
                    <a:lnTo>
                      <a:pt x="1404" y="80"/>
                    </a:lnTo>
                    <a:lnTo>
                      <a:pt x="1239" y="168"/>
                    </a:lnTo>
                    <a:lnTo>
                      <a:pt x="1118" y="112"/>
                    </a:lnTo>
                    <a:lnTo>
                      <a:pt x="1083" y="120"/>
                    </a:lnTo>
                    <a:lnTo>
                      <a:pt x="1048" y="144"/>
                    </a:lnTo>
                    <a:lnTo>
                      <a:pt x="1048" y="160"/>
                    </a:lnTo>
                    <a:lnTo>
                      <a:pt x="1005" y="224"/>
                    </a:lnTo>
                    <a:lnTo>
                      <a:pt x="944" y="216"/>
                    </a:lnTo>
                    <a:lnTo>
                      <a:pt x="875" y="264"/>
                    </a:lnTo>
                    <a:lnTo>
                      <a:pt x="840" y="296"/>
                    </a:lnTo>
                    <a:lnTo>
                      <a:pt x="788" y="264"/>
                    </a:lnTo>
                    <a:lnTo>
                      <a:pt x="667" y="288"/>
                    </a:lnTo>
                    <a:lnTo>
                      <a:pt x="693" y="320"/>
                    </a:lnTo>
                    <a:lnTo>
                      <a:pt x="659" y="344"/>
                    </a:lnTo>
                    <a:lnTo>
                      <a:pt x="624" y="320"/>
                    </a:lnTo>
                    <a:lnTo>
                      <a:pt x="581" y="336"/>
                    </a:lnTo>
                    <a:lnTo>
                      <a:pt x="494" y="368"/>
                    </a:lnTo>
                    <a:lnTo>
                      <a:pt x="485" y="336"/>
                    </a:lnTo>
                    <a:lnTo>
                      <a:pt x="459" y="328"/>
                    </a:lnTo>
                    <a:lnTo>
                      <a:pt x="433" y="376"/>
                    </a:lnTo>
                    <a:lnTo>
                      <a:pt x="399" y="384"/>
                    </a:lnTo>
                    <a:lnTo>
                      <a:pt x="364" y="408"/>
                    </a:lnTo>
                    <a:lnTo>
                      <a:pt x="355" y="448"/>
                    </a:lnTo>
                    <a:lnTo>
                      <a:pt x="286" y="528"/>
                    </a:lnTo>
                    <a:lnTo>
                      <a:pt x="243" y="544"/>
                    </a:lnTo>
                    <a:lnTo>
                      <a:pt x="173" y="456"/>
                    </a:lnTo>
                    <a:lnTo>
                      <a:pt x="113" y="360"/>
                    </a:lnTo>
                    <a:lnTo>
                      <a:pt x="95" y="320"/>
                    </a:lnTo>
                    <a:lnTo>
                      <a:pt x="26" y="312"/>
                    </a:lnTo>
                    <a:lnTo>
                      <a:pt x="9" y="336"/>
                    </a:lnTo>
                  </a:path>
                </a:pathLst>
              </a:custGeom>
              <a:solidFill>
                <a:srgbClr val="CBCBCB"/>
              </a:solidFill>
              <a:ln w="12700" cap="rnd">
                <a:solidFill>
                  <a:schemeClr val="bg1"/>
                </a:solidFill>
                <a:round/>
                <a:headEnd/>
                <a:tailEnd/>
              </a:ln>
            </p:spPr>
            <p:txBody>
              <a:bodyPr/>
              <a:lstStyle/>
              <a:p>
                <a:endParaRPr lang="de-CH" dirty="0"/>
              </a:p>
            </p:txBody>
          </p:sp>
          <p:sp>
            <p:nvSpPr>
              <p:cNvPr id="21" name="Freeform 92"/>
              <p:cNvSpPr>
                <a:spLocks/>
              </p:cNvSpPr>
              <p:nvPr/>
            </p:nvSpPr>
            <p:spPr bwMode="auto">
              <a:xfrm>
                <a:off x="1859" y="1525"/>
                <a:ext cx="760" cy="686"/>
              </a:xfrm>
              <a:custGeom>
                <a:avLst/>
                <a:gdLst>
                  <a:gd name="T0" fmla="*/ 2147483647 w 581"/>
                  <a:gd name="T1" fmla="*/ 2147483647 h 521"/>
                  <a:gd name="T2" fmla="*/ 2147483647 w 581"/>
                  <a:gd name="T3" fmla="*/ 2147483647 h 521"/>
                  <a:gd name="T4" fmla="*/ 2147483647 w 581"/>
                  <a:gd name="T5" fmla="*/ 2147483647 h 521"/>
                  <a:gd name="T6" fmla="*/ 2147483647 w 581"/>
                  <a:gd name="T7" fmla="*/ 2147483647 h 521"/>
                  <a:gd name="T8" fmla="*/ 2147483647 w 581"/>
                  <a:gd name="T9" fmla="*/ 2147483647 h 521"/>
                  <a:gd name="T10" fmla="*/ 2147483647 w 581"/>
                  <a:gd name="T11" fmla="*/ 2147483647 h 521"/>
                  <a:gd name="T12" fmla="*/ 2147483647 w 581"/>
                  <a:gd name="T13" fmla="*/ 2147483647 h 521"/>
                  <a:gd name="T14" fmla="*/ 2147483647 w 581"/>
                  <a:gd name="T15" fmla="*/ 2147483647 h 521"/>
                  <a:gd name="T16" fmla="*/ 2147483647 w 581"/>
                  <a:gd name="T17" fmla="*/ 2147483647 h 521"/>
                  <a:gd name="T18" fmla="*/ 2147483647 w 581"/>
                  <a:gd name="T19" fmla="*/ 2147483647 h 521"/>
                  <a:gd name="T20" fmla="*/ 2147483647 w 581"/>
                  <a:gd name="T21" fmla="*/ 2147483647 h 521"/>
                  <a:gd name="T22" fmla="*/ 2147483647 w 581"/>
                  <a:gd name="T23" fmla="*/ 2147483647 h 521"/>
                  <a:gd name="T24" fmla="*/ 2147483647 w 581"/>
                  <a:gd name="T25" fmla="*/ 2147483647 h 521"/>
                  <a:gd name="T26" fmla="*/ 2147483647 w 581"/>
                  <a:gd name="T27" fmla="*/ 2147483647 h 521"/>
                  <a:gd name="T28" fmla="*/ 2147483647 w 581"/>
                  <a:gd name="T29" fmla="*/ 2147483647 h 521"/>
                  <a:gd name="T30" fmla="*/ 2147483647 w 581"/>
                  <a:gd name="T31" fmla="*/ 2147483647 h 521"/>
                  <a:gd name="T32" fmla="*/ 2147483647 w 581"/>
                  <a:gd name="T33" fmla="*/ 2147483647 h 521"/>
                  <a:gd name="T34" fmla="*/ 2147483647 w 581"/>
                  <a:gd name="T35" fmla="*/ 2147483647 h 521"/>
                  <a:gd name="T36" fmla="*/ 2147483647 w 581"/>
                  <a:gd name="T37" fmla="*/ 2147483647 h 521"/>
                  <a:gd name="T38" fmla="*/ 2147483647 w 581"/>
                  <a:gd name="T39" fmla="*/ 2147483647 h 521"/>
                  <a:gd name="T40" fmla="*/ 2147483647 w 581"/>
                  <a:gd name="T41" fmla="*/ 2147483647 h 521"/>
                  <a:gd name="T42" fmla="*/ 2147483647 w 581"/>
                  <a:gd name="T43" fmla="*/ 2147483647 h 521"/>
                  <a:gd name="T44" fmla="*/ 2147483647 w 581"/>
                  <a:gd name="T45" fmla="*/ 2147483647 h 521"/>
                  <a:gd name="T46" fmla="*/ 2147483647 w 581"/>
                  <a:gd name="T47" fmla="*/ 2147483647 h 521"/>
                  <a:gd name="T48" fmla="*/ 2147483647 w 581"/>
                  <a:gd name="T49" fmla="*/ 2147483647 h 521"/>
                  <a:gd name="T50" fmla="*/ 2147483647 w 581"/>
                  <a:gd name="T51" fmla="*/ 2147483647 h 521"/>
                  <a:gd name="T52" fmla="*/ 2147483647 w 581"/>
                  <a:gd name="T53" fmla="*/ 2147483647 h 521"/>
                  <a:gd name="T54" fmla="*/ 2147483647 w 581"/>
                  <a:gd name="T55" fmla="*/ 2147483647 h 521"/>
                  <a:gd name="T56" fmla="*/ 2147483647 w 581"/>
                  <a:gd name="T57" fmla="*/ 2147483647 h 521"/>
                  <a:gd name="T58" fmla="*/ 2147483647 w 581"/>
                  <a:gd name="T59" fmla="*/ 2147483647 h 521"/>
                  <a:gd name="T60" fmla="*/ 2147483647 w 581"/>
                  <a:gd name="T61" fmla="*/ 2147483647 h 521"/>
                  <a:gd name="T62" fmla="*/ 2147483647 w 581"/>
                  <a:gd name="T63" fmla="*/ 2147483647 h 521"/>
                  <a:gd name="T64" fmla="*/ 2147483647 w 581"/>
                  <a:gd name="T65" fmla="*/ 2147483647 h 521"/>
                  <a:gd name="T66" fmla="*/ 2147483647 w 581"/>
                  <a:gd name="T67" fmla="*/ 2147483647 h 521"/>
                  <a:gd name="T68" fmla="*/ 2147483647 w 581"/>
                  <a:gd name="T69" fmla="*/ 2147483647 h 521"/>
                  <a:gd name="T70" fmla="*/ 2147483647 w 581"/>
                  <a:gd name="T71" fmla="*/ 2147483647 h 521"/>
                  <a:gd name="T72" fmla="*/ 2147483647 w 581"/>
                  <a:gd name="T73" fmla="*/ 2147483647 h 5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1"/>
                  <a:gd name="T112" fmla="*/ 0 h 521"/>
                  <a:gd name="T113" fmla="*/ 581 w 581"/>
                  <a:gd name="T114" fmla="*/ 521 h 5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1" h="521">
                    <a:moveTo>
                      <a:pt x="164" y="216"/>
                    </a:moveTo>
                    <a:lnTo>
                      <a:pt x="173" y="192"/>
                    </a:lnTo>
                    <a:lnTo>
                      <a:pt x="130" y="184"/>
                    </a:lnTo>
                    <a:lnTo>
                      <a:pt x="104" y="184"/>
                    </a:lnTo>
                    <a:lnTo>
                      <a:pt x="78" y="144"/>
                    </a:lnTo>
                    <a:lnTo>
                      <a:pt x="69" y="152"/>
                    </a:lnTo>
                    <a:lnTo>
                      <a:pt x="78" y="128"/>
                    </a:lnTo>
                    <a:lnTo>
                      <a:pt x="104" y="128"/>
                    </a:lnTo>
                    <a:lnTo>
                      <a:pt x="104" y="144"/>
                    </a:lnTo>
                    <a:lnTo>
                      <a:pt x="121" y="144"/>
                    </a:lnTo>
                    <a:lnTo>
                      <a:pt x="147" y="136"/>
                    </a:lnTo>
                    <a:lnTo>
                      <a:pt x="147" y="144"/>
                    </a:lnTo>
                    <a:lnTo>
                      <a:pt x="156" y="144"/>
                    </a:lnTo>
                    <a:lnTo>
                      <a:pt x="156" y="128"/>
                    </a:lnTo>
                    <a:lnTo>
                      <a:pt x="182" y="120"/>
                    </a:lnTo>
                    <a:lnTo>
                      <a:pt x="182" y="128"/>
                    </a:lnTo>
                    <a:lnTo>
                      <a:pt x="190" y="136"/>
                    </a:lnTo>
                    <a:lnTo>
                      <a:pt x="190" y="112"/>
                    </a:lnTo>
                    <a:lnTo>
                      <a:pt x="216" y="96"/>
                    </a:lnTo>
                    <a:lnTo>
                      <a:pt x="216" y="72"/>
                    </a:lnTo>
                    <a:lnTo>
                      <a:pt x="208" y="40"/>
                    </a:lnTo>
                    <a:lnTo>
                      <a:pt x="208" y="8"/>
                    </a:lnTo>
                    <a:lnTo>
                      <a:pt x="242" y="0"/>
                    </a:lnTo>
                    <a:lnTo>
                      <a:pt x="312" y="24"/>
                    </a:lnTo>
                    <a:lnTo>
                      <a:pt x="312" y="56"/>
                    </a:lnTo>
                    <a:lnTo>
                      <a:pt x="286" y="96"/>
                    </a:lnTo>
                    <a:lnTo>
                      <a:pt x="251" y="104"/>
                    </a:lnTo>
                    <a:lnTo>
                      <a:pt x="242" y="128"/>
                    </a:lnTo>
                    <a:lnTo>
                      <a:pt x="242" y="160"/>
                    </a:lnTo>
                    <a:lnTo>
                      <a:pt x="286" y="152"/>
                    </a:lnTo>
                    <a:lnTo>
                      <a:pt x="312" y="144"/>
                    </a:lnTo>
                    <a:lnTo>
                      <a:pt x="364" y="184"/>
                    </a:lnTo>
                    <a:lnTo>
                      <a:pt x="381" y="184"/>
                    </a:lnTo>
                    <a:lnTo>
                      <a:pt x="441" y="128"/>
                    </a:lnTo>
                    <a:lnTo>
                      <a:pt x="511" y="104"/>
                    </a:lnTo>
                    <a:lnTo>
                      <a:pt x="511" y="32"/>
                    </a:lnTo>
                    <a:lnTo>
                      <a:pt x="580" y="128"/>
                    </a:lnTo>
                    <a:lnTo>
                      <a:pt x="563" y="168"/>
                    </a:lnTo>
                    <a:lnTo>
                      <a:pt x="528" y="224"/>
                    </a:lnTo>
                    <a:lnTo>
                      <a:pt x="502" y="216"/>
                    </a:lnTo>
                    <a:lnTo>
                      <a:pt x="476" y="184"/>
                    </a:lnTo>
                    <a:lnTo>
                      <a:pt x="467" y="192"/>
                    </a:lnTo>
                    <a:lnTo>
                      <a:pt x="398" y="288"/>
                    </a:lnTo>
                    <a:lnTo>
                      <a:pt x="329" y="296"/>
                    </a:lnTo>
                    <a:lnTo>
                      <a:pt x="286" y="256"/>
                    </a:lnTo>
                    <a:lnTo>
                      <a:pt x="251" y="264"/>
                    </a:lnTo>
                    <a:lnTo>
                      <a:pt x="216" y="264"/>
                    </a:lnTo>
                    <a:lnTo>
                      <a:pt x="199" y="280"/>
                    </a:lnTo>
                    <a:lnTo>
                      <a:pt x="251" y="328"/>
                    </a:lnTo>
                    <a:lnTo>
                      <a:pt x="286" y="360"/>
                    </a:lnTo>
                    <a:lnTo>
                      <a:pt x="277" y="384"/>
                    </a:lnTo>
                    <a:lnTo>
                      <a:pt x="242" y="424"/>
                    </a:lnTo>
                    <a:lnTo>
                      <a:pt x="190" y="392"/>
                    </a:lnTo>
                    <a:lnTo>
                      <a:pt x="156" y="432"/>
                    </a:lnTo>
                    <a:lnTo>
                      <a:pt x="121" y="480"/>
                    </a:lnTo>
                    <a:lnTo>
                      <a:pt x="139" y="512"/>
                    </a:lnTo>
                    <a:lnTo>
                      <a:pt x="104" y="520"/>
                    </a:lnTo>
                    <a:lnTo>
                      <a:pt x="95" y="520"/>
                    </a:lnTo>
                    <a:lnTo>
                      <a:pt x="95" y="488"/>
                    </a:lnTo>
                    <a:lnTo>
                      <a:pt x="52" y="504"/>
                    </a:lnTo>
                    <a:lnTo>
                      <a:pt x="26" y="488"/>
                    </a:lnTo>
                    <a:lnTo>
                      <a:pt x="9" y="472"/>
                    </a:lnTo>
                    <a:lnTo>
                      <a:pt x="43" y="440"/>
                    </a:lnTo>
                    <a:lnTo>
                      <a:pt x="95" y="424"/>
                    </a:lnTo>
                    <a:lnTo>
                      <a:pt x="121" y="392"/>
                    </a:lnTo>
                    <a:lnTo>
                      <a:pt x="95" y="368"/>
                    </a:lnTo>
                    <a:lnTo>
                      <a:pt x="35" y="400"/>
                    </a:lnTo>
                    <a:lnTo>
                      <a:pt x="9" y="384"/>
                    </a:lnTo>
                    <a:lnTo>
                      <a:pt x="0" y="344"/>
                    </a:lnTo>
                    <a:lnTo>
                      <a:pt x="35" y="312"/>
                    </a:lnTo>
                    <a:lnTo>
                      <a:pt x="69" y="296"/>
                    </a:lnTo>
                    <a:lnTo>
                      <a:pt x="113" y="248"/>
                    </a:lnTo>
                    <a:lnTo>
                      <a:pt x="147" y="232"/>
                    </a:lnTo>
                    <a:lnTo>
                      <a:pt x="164" y="224"/>
                    </a:lnTo>
                    <a:lnTo>
                      <a:pt x="164" y="216"/>
                    </a:lnTo>
                  </a:path>
                </a:pathLst>
              </a:custGeom>
              <a:solidFill>
                <a:srgbClr val="CBCBCB"/>
              </a:solidFill>
              <a:ln w="12700" cap="rnd">
                <a:solidFill>
                  <a:schemeClr val="bg1"/>
                </a:solidFill>
                <a:round/>
                <a:headEnd/>
                <a:tailEnd/>
              </a:ln>
            </p:spPr>
            <p:txBody>
              <a:bodyPr/>
              <a:lstStyle/>
              <a:p>
                <a:endParaRPr lang="de-CH" dirty="0"/>
              </a:p>
            </p:txBody>
          </p:sp>
          <p:sp>
            <p:nvSpPr>
              <p:cNvPr id="22" name="Freeform 93"/>
              <p:cNvSpPr>
                <a:spLocks/>
              </p:cNvSpPr>
              <p:nvPr/>
            </p:nvSpPr>
            <p:spPr bwMode="auto">
              <a:xfrm>
                <a:off x="2233" y="2072"/>
                <a:ext cx="46" cy="44"/>
              </a:xfrm>
              <a:custGeom>
                <a:avLst/>
                <a:gdLst>
                  <a:gd name="T0" fmla="*/ 0 w 35"/>
                  <a:gd name="T1" fmla="*/ 0 h 33"/>
                  <a:gd name="T2" fmla="*/ 0 w 35"/>
                  <a:gd name="T3" fmla="*/ 2147483647 h 33"/>
                  <a:gd name="T4" fmla="*/ 0 w 35"/>
                  <a:gd name="T5" fmla="*/ 2147483647 h 33"/>
                  <a:gd name="T6" fmla="*/ 2147483647 w 35"/>
                  <a:gd name="T7" fmla="*/ 2147483647 h 33"/>
                  <a:gd name="T8" fmla="*/ 2147483647 w 35"/>
                  <a:gd name="T9" fmla="*/ 2147483647 h 33"/>
                  <a:gd name="T10" fmla="*/ 2147483647 w 35"/>
                  <a:gd name="T11" fmla="*/ 0 h 33"/>
                  <a:gd name="T12" fmla="*/ 0 w 35"/>
                  <a:gd name="T13" fmla="*/ 0 h 33"/>
                  <a:gd name="T14" fmla="*/ 0 60000 65536"/>
                  <a:gd name="T15" fmla="*/ 0 60000 65536"/>
                  <a:gd name="T16" fmla="*/ 0 60000 65536"/>
                  <a:gd name="T17" fmla="*/ 0 60000 65536"/>
                  <a:gd name="T18" fmla="*/ 0 60000 65536"/>
                  <a:gd name="T19" fmla="*/ 0 60000 65536"/>
                  <a:gd name="T20" fmla="*/ 0 60000 65536"/>
                  <a:gd name="T21" fmla="*/ 0 w 35"/>
                  <a:gd name="T22" fmla="*/ 0 h 33"/>
                  <a:gd name="T23" fmla="*/ 35 w 35"/>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3">
                    <a:moveTo>
                      <a:pt x="0" y="0"/>
                    </a:moveTo>
                    <a:lnTo>
                      <a:pt x="0" y="16"/>
                    </a:lnTo>
                    <a:lnTo>
                      <a:pt x="0" y="32"/>
                    </a:lnTo>
                    <a:lnTo>
                      <a:pt x="26" y="24"/>
                    </a:lnTo>
                    <a:lnTo>
                      <a:pt x="34" y="16"/>
                    </a:lnTo>
                    <a:lnTo>
                      <a:pt x="17" y="0"/>
                    </a:lnTo>
                    <a:lnTo>
                      <a:pt x="0" y="0"/>
                    </a:lnTo>
                  </a:path>
                </a:pathLst>
              </a:custGeom>
              <a:solidFill>
                <a:srgbClr val="CBCBCB"/>
              </a:solidFill>
              <a:ln w="12700" cap="rnd">
                <a:solidFill>
                  <a:schemeClr val="bg1"/>
                </a:solidFill>
                <a:round/>
                <a:headEnd/>
                <a:tailEnd/>
              </a:ln>
            </p:spPr>
            <p:txBody>
              <a:bodyPr/>
              <a:lstStyle/>
              <a:p>
                <a:endParaRPr lang="de-CH" dirty="0"/>
              </a:p>
            </p:txBody>
          </p:sp>
          <p:sp>
            <p:nvSpPr>
              <p:cNvPr id="23" name="Freeform 94"/>
              <p:cNvSpPr>
                <a:spLocks/>
              </p:cNvSpPr>
              <p:nvPr/>
            </p:nvSpPr>
            <p:spPr bwMode="auto">
              <a:xfrm>
                <a:off x="3016" y="1936"/>
                <a:ext cx="681" cy="506"/>
              </a:xfrm>
              <a:custGeom>
                <a:avLst/>
                <a:gdLst>
                  <a:gd name="T0" fmla="*/ 2147483647 w 521"/>
                  <a:gd name="T1" fmla="*/ 2147483647 h 385"/>
                  <a:gd name="T2" fmla="*/ 2147483647 w 521"/>
                  <a:gd name="T3" fmla="*/ 2147483647 h 385"/>
                  <a:gd name="T4" fmla="*/ 2147483647 w 521"/>
                  <a:gd name="T5" fmla="*/ 2147483647 h 385"/>
                  <a:gd name="T6" fmla="*/ 2147483647 w 521"/>
                  <a:gd name="T7" fmla="*/ 2147483647 h 385"/>
                  <a:gd name="T8" fmla="*/ 2147483647 w 521"/>
                  <a:gd name="T9" fmla="*/ 2147483647 h 385"/>
                  <a:gd name="T10" fmla="*/ 2147483647 w 521"/>
                  <a:gd name="T11" fmla="*/ 2147483647 h 385"/>
                  <a:gd name="T12" fmla="*/ 2147483647 w 521"/>
                  <a:gd name="T13" fmla="*/ 2147483647 h 385"/>
                  <a:gd name="T14" fmla="*/ 2147483647 w 521"/>
                  <a:gd name="T15" fmla="*/ 2147483647 h 385"/>
                  <a:gd name="T16" fmla="*/ 0 w 521"/>
                  <a:gd name="T17" fmla="*/ 2147483647 h 385"/>
                  <a:gd name="T18" fmla="*/ 2147483647 w 521"/>
                  <a:gd name="T19" fmla="*/ 2147483647 h 385"/>
                  <a:gd name="T20" fmla="*/ 2147483647 w 521"/>
                  <a:gd name="T21" fmla="*/ 2147483647 h 385"/>
                  <a:gd name="T22" fmla="*/ 2147483647 w 521"/>
                  <a:gd name="T23" fmla="*/ 2147483647 h 385"/>
                  <a:gd name="T24" fmla="*/ 2147483647 w 521"/>
                  <a:gd name="T25" fmla="*/ 2147483647 h 385"/>
                  <a:gd name="T26" fmla="*/ 2147483647 w 521"/>
                  <a:gd name="T27" fmla="*/ 2147483647 h 385"/>
                  <a:gd name="T28" fmla="*/ 2147483647 w 521"/>
                  <a:gd name="T29" fmla="*/ 2147483647 h 385"/>
                  <a:gd name="T30" fmla="*/ 2147483647 w 521"/>
                  <a:gd name="T31" fmla="*/ 2147483647 h 385"/>
                  <a:gd name="T32" fmla="*/ 2147483647 w 521"/>
                  <a:gd name="T33" fmla="*/ 2147483647 h 385"/>
                  <a:gd name="T34" fmla="*/ 2147483647 w 521"/>
                  <a:gd name="T35" fmla="*/ 2147483647 h 385"/>
                  <a:gd name="T36" fmla="*/ 2147483647 w 521"/>
                  <a:gd name="T37" fmla="*/ 2147483647 h 385"/>
                  <a:gd name="T38" fmla="*/ 2147483647 w 521"/>
                  <a:gd name="T39" fmla="*/ 2147483647 h 385"/>
                  <a:gd name="T40" fmla="*/ 2147483647 w 521"/>
                  <a:gd name="T41" fmla="*/ 2147483647 h 385"/>
                  <a:gd name="T42" fmla="*/ 2147483647 w 521"/>
                  <a:gd name="T43" fmla="*/ 2147483647 h 385"/>
                  <a:gd name="T44" fmla="*/ 2147483647 w 521"/>
                  <a:gd name="T45" fmla="*/ 2147483647 h 385"/>
                  <a:gd name="T46" fmla="*/ 2147483647 w 521"/>
                  <a:gd name="T47" fmla="*/ 2147483647 h 385"/>
                  <a:gd name="T48" fmla="*/ 2147483647 w 521"/>
                  <a:gd name="T49" fmla="*/ 2147483647 h 385"/>
                  <a:gd name="T50" fmla="*/ 2147483647 w 521"/>
                  <a:gd name="T51" fmla="*/ 2147483647 h 385"/>
                  <a:gd name="T52" fmla="*/ 2147483647 w 521"/>
                  <a:gd name="T53" fmla="*/ 2147483647 h 385"/>
                  <a:gd name="T54" fmla="*/ 2147483647 w 521"/>
                  <a:gd name="T55" fmla="*/ 2147483647 h 385"/>
                  <a:gd name="T56" fmla="*/ 2147483647 w 521"/>
                  <a:gd name="T57" fmla="*/ 2147483647 h 385"/>
                  <a:gd name="T58" fmla="*/ 2147483647 w 521"/>
                  <a:gd name="T59" fmla="*/ 2147483647 h 385"/>
                  <a:gd name="T60" fmla="*/ 2147483647 w 521"/>
                  <a:gd name="T61" fmla="*/ 2147483647 h 385"/>
                  <a:gd name="T62" fmla="*/ 2147483647 w 521"/>
                  <a:gd name="T63" fmla="*/ 2147483647 h 385"/>
                  <a:gd name="T64" fmla="*/ 2147483647 w 521"/>
                  <a:gd name="T65" fmla="*/ 2147483647 h 385"/>
                  <a:gd name="T66" fmla="*/ 2147483647 w 521"/>
                  <a:gd name="T67" fmla="*/ 2147483647 h 385"/>
                  <a:gd name="T68" fmla="*/ 2147483647 w 521"/>
                  <a:gd name="T69" fmla="*/ 0 h 385"/>
                  <a:gd name="T70" fmla="*/ 2147483647 w 521"/>
                  <a:gd name="T71" fmla="*/ 2147483647 h 385"/>
                  <a:gd name="T72" fmla="*/ 2147483647 w 521"/>
                  <a:gd name="T73" fmla="*/ 0 h 385"/>
                  <a:gd name="T74" fmla="*/ 2147483647 w 521"/>
                  <a:gd name="T75" fmla="*/ 2147483647 h 385"/>
                  <a:gd name="T76" fmla="*/ 2147483647 w 521"/>
                  <a:gd name="T77" fmla="*/ 2147483647 h 3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1"/>
                  <a:gd name="T118" fmla="*/ 0 h 385"/>
                  <a:gd name="T119" fmla="*/ 521 w 521"/>
                  <a:gd name="T120" fmla="*/ 385 h 3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1" h="385">
                    <a:moveTo>
                      <a:pt x="260" y="48"/>
                    </a:moveTo>
                    <a:lnTo>
                      <a:pt x="277" y="80"/>
                    </a:lnTo>
                    <a:lnTo>
                      <a:pt x="234" y="120"/>
                    </a:lnTo>
                    <a:lnTo>
                      <a:pt x="199" y="168"/>
                    </a:lnTo>
                    <a:lnTo>
                      <a:pt x="139" y="160"/>
                    </a:lnTo>
                    <a:lnTo>
                      <a:pt x="104" y="144"/>
                    </a:lnTo>
                    <a:lnTo>
                      <a:pt x="78" y="136"/>
                    </a:lnTo>
                    <a:lnTo>
                      <a:pt x="52" y="136"/>
                    </a:lnTo>
                    <a:lnTo>
                      <a:pt x="0" y="168"/>
                    </a:lnTo>
                    <a:lnTo>
                      <a:pt x="17" y="184"/>
                    </a:lnTo>
                    <a:lnTo>
                      <a:pt x="43" y="200"/>
                    </a:lnTo>
                    <a:lnTo>
                      <a:pt x="78" y="208"/>
                    </a:lnTo>
                    <a:lnTo>
                      <a:pt x="104" y="224"/>
                    </a:lnTo>
                    <a:lnTo>
                      <a:pt x="95" y="264"/>
                    </a:lnTo>
                    <a:lnTo>
                      <a:pt x="95" y="288"/>
                    </a:lnTo>
                    <a:lnTo>
                      <a:pt x="173" y="296"/>
                    </a:lnTo>
                    <a:lnTo>
                      <a:pt x="191" y="280"/>
                    </a:lnTo>
                    <a:lnTo>
                      <a:pt x="199" y="296"/>
                    </a:lnTo>
                    <a:lnTo>
                      <a:pt x="208" y="328"/>
                    </a:lnTo>
                    <a:lnTo>
                      <a:pt x="225" y="336"/>
                    </a:lnTo>
                    <a:lnTo>
                      <a:pt x="260" y="336"/>
                    </a:lnTo>
                    <a:lnTo>
                      <a:pt x="295" y="368"/>
                    </a:lnTo>
                    <a:lnTo>
                      <a:pt x="364" y="344"/>
                    </a:lnTo>
                    <a:lnTo>
                      <a:pt x="381" y="360"/>
                    </a:lnTo>
                    <a:lnTo>
                      <a:pt x="416" y="384"/>
                    </a:lnTo>
                    <a:lnTo>
                      <a:pt x="485" y="360"/>
                    </a:lnTo>
                    <a:lnTo>
                      <a:pt x="503" y="296"/>
                    </a:lnTo>
                    <a:lnTo>
                      <a:pt x="442" y="232"/>
                    </a:lnTo>
                    <a:lnTo>
                      <a:pt x="477" y="216"/>
                    </a:lnTo>
                    <a:lnTo>
                      <a:pt x="520" y="152"/>
                    </a:lnTo>
                    <a:lnTo>
                      <a:pt x="494" y="112"/>
                    </a:lnTo>
                    <a:lnTo>
                      <a:pt x="503" y="64"/>
                    </a:lnTo>
                    <a:lnTo>
                      <a:pt x="485" y="32"/>
                    </a:lnTo>
                    <a:lnTo>
                      <a:pt x="503" y="8"/>
                    </a:lnTo>
                    <a:lnTo>
                      <a:pt x="477" y="0"/>
                    </a:lnTo>
                    <a:lnTo>
                      <a:pt x="459" y="8"/>
                    </a:lnTo>
                    <a:lnTo>
                      <a:pt x="364" y="0"/>
                    </a:lnTo>
                    <a:lnTo>
                      <a:pt x="277" y="24"/>
                    </a:lnTo>
                    <a:lnTo>
                      <a:pt x="260" y="48"/>
                    </a:lnTo>
                  </a:path>
                </a:pathLst>
              </a:custGeom>
              <a:solidFill>
                <a:srgbClr val="CBCBCB"/>
              </a:solidFill>
              <a:ln w="12700" cap="rnd">
                <a:solidFill>
                  <a:schemeClr val="bg1"/>
                </a:solidFill>
                <a:round/>
                <a:headEnd/>
                <a:tailEnd/>
              </a:ln>
            </p:spPr>
            <p:txBody>
              <a:bodyPr/>
              <a:lstStyle/>
              <a:p>
                <a:endParaRPr lang="de-CH" dirty="0"/>
              </a:p>
            </p:txBody>
          </p:sp>
          <p:sp>
            <p:nvSpPr>
              <p:cNvPr id="24" name="Freeform 96"/>
              <p:cNvSpPr>
                <a:spLocks/>
              </p:cNvSpPr>
              <p:nvPr/>
            </p:nvSpPr>
            <p:spPr bwMode="auto">
              <a:xfrm>
                <a:off x="3492" y="1451"/>
                <a:ext cx="885" cy="1033"/>
              </a:xfrm>
              <a:custGeom>
                <a:avLst/>
                <a:gdLst>
                  <a:gd name="T0" fmla="*/ 2147483647 w 677"/>
                  <a:gd name="T1" fmla="*/ 2147483647 h 785"/>
                  <a:gd name="T2" fmla="*/ 2147483647 w 677"/>
                  <a:gd name="T3" fmla="*/ 2147483647 h 785"/>
                  <a:gd name="T4" fmla="*/ 2147483647 w 677"/>
                  <a:gd name="T5" fmla="*/ 0 h 785"/>
                  <a:gd name="T6" fmla="*/ 2147483647 w 677"/>
                  <a:gd name="T7" fmla="*/ 2147483647 h 785"/>
                  <a:gd name="T8" fmla="*/ 2147483647 w 677"/>
                  <a:gd name="T9" fmla="*/ 2147483647 h 785"/>
                  <a:gd name="T10" fmla="*/ 2147483647 w 677"/>
                  <a:gd name="T11" fmla="*/ 2147483647 h 785"/>
                  <a:gd name="T12" fmla="*/ 2147483647 w 677"/>
                  <a:gd name="T13" fmla="*/ 2147483647 h 785"/>
                  <a:gd name="T14" fmla="*/ 2147483647 w 677"/>
                  <a:gd name="T15" fmla="*/ 2147483647 h 785"/>
                  <a:gd name="T16" fmla="*/ 2147483647 w 677"/>
                  <a:gd name="T17" fmla="*/ 2147483647 h 785"/>
                  <a:gd name="T18" fmla="*/ 2147483647 w 677"/>
                  <a:gd name="T19" fmla="*/ 2147483647 h 785"/>
                  <a:gd name="T20" fmla="*/ 2147483647 w 677"/>
                  <a:gd name="T21" fmla="*/ 2147483647 h 785"/>
                  <a:gd name="T22" fmla="*/ 2147483647 w 677"/>
                  <a:gd name="T23" fmla="*/ 2147483647 h 785"/>
                  <a:gd name="T24" fmla="*/ 2147483647 w 677"/>
                  <a:gd name="T25" fmla="*/ 2147483647 h 785"/>
                  <a:gd name="T26" fmla="*/ 2147483647 w 677"/>
                  <a:gd name="T27" fmla="*/ 2147483647 h 785"/>
                  <a:gd name="T28" fmla="*/ 2147483647 w 677"/>
                  <a:gd name="T29" fmla="*/ 2147483647 h 785"/>
                  <a:gd name="T30" fmla="*/ 2147483647 w 677"/>
                  <a:gd name="T31" fmla="*/ 2147483647 h 785"/>
                  <a:gd name="T32" fmla="*/ 2147483647 w 677"/>
                  <a:gd name="T33" fmla="*/ 2147483647 h 785"/>
                  <a:gd name="T34" fmla="*/ 2147483647 w 677"/>
                  <a:gd name="T35" fmla="*/ 2147483647 h 785"/>
                  <a:gd name="T36" fmla="*/ 2147483647 w 677"/>
                  <a:gd name="T37" fmla="*/ 2147483647 h 785"/>
                  <a:gd name="T38" fmla="*/ 0 w 677"/>
                  <a:gd name="T39" fmla="*/ 2147483647 h 785"/>
                  <a:gd name="T40" fmla="*/ 2147483647 w 677"/>
                  <a:gd name="T41" fmla="*/ 2147483647 h 785"/>
                  <a:gd name="T42" fmla="*/ 2147483647 w 677"/>
                  <a:gd name="T43" fmla="*/ 2147483647 h 785"/>
                  <a:gd name="T44" fmla="*/ 2147483647 w 677"/>
                  <a:gd name="T45" fmla="*/ 2147483647 h 785"/>
                  <a:gd name="T46" fmla="*/ 2147483647 w 677"/>
                  <a:gd name="T47" fmla="*/ 2147483647 h 785"/>
                  <a:gd name="T48" fmla="*/ 2147483647 w 677"/>
                  <a:gd name="T49" fmla="*/ 2147483647 h 785"/>
                  <a:gd name="T50" fmla="*/ 2147483647 w 677"/>
                  <a:gd name="T51" fmla="*/ 2147483647 h 785"/>
                  <a:gd name="T52" fmla="*/ 2147483647 w 677"/>
                  <a:gd name="T53" fmla="*/ 2147483647 h 785"/>
                  <a:gd name="T54" fmla="*/ 2147483647 w 677"/>
                  <a:gd name="T55" fmla="*/ 2147483647 h 785"/>
                  <a:gd name="T56" fmla="*/ 2147483647 w 677"/>
                  <a:gd name="T57" fmla="*/ 2147483647 h 785"/>
                  <a:gd name="T58" fmla="*/ 2147483647 w 677"/>
                  <a:gd name="T59" fmla="*/ 2147483647 h 785"/>
                  <a:gd name="T60" fmla="*/ 2147483647 w 677"/>
                  <a:gd name="T61" fmla="*/ 2147483647 h 785"/>
                  <a:gd name="T62" fmla="*/ 2147483647 w 677"/>
                  <a:gd name="T63" fmla="*/ 2147483647 h 785"/>
                  <a:gd name="T64" fmla="*/ 2147483647 w 677"/>
                  <a:gd name="T65" fmla="*/ 2147483647 h 785"/>
                  <a:gd name="T66" fmla="*/ 2147483647 w 677"/>
                  <a:gd name="T67" fmla="*/ 2147483647 h 785"/>
                  <a:gd name="T68" fmla="*/ 2147483647 w 677"/>
                  <a:gd name="T69" fmla="*/ 2147483647 h 785"/>
                  <a:gd name="T70" fmla="*/ 2147483647 w 677"/>
                  <a:gd name="T71" fmla="*/ 2147483647 h 785"/>
                  <a:gd name="T72" fmla="*/ 2147483647 w 677"/>
                  <a:gd name="T73" fmla="*/ 2147483647 h 785"/>
                  <a:gd name="T74" fmla="*/ 2147483647 w 677"/>
                  <a:gd name="T75" fmla="*/ 2147483647 h 785"/>
                  <a:gd name="T76" fmla="*/ 2147483647 w 677"/>
                  <a:gd name="T77" fmla="*/ 2147483647 h 785"/>
                  <a:gd name="T78" fmla="*/ 2147483647 w 677"/>
                  <a:gd name="T79" fmla="*/ 2147483647 h 785"/>
                  <a:gd name="T80" fmla="*/ 2147483647 w 677"/>
                  <a:gd name="T81" fmla="*/ 2147483647 h 785"/>
                  <a:gd name="T82" fmla="*/ 2147483647 w 677"/>
                  <a:gd name="T83" fmla="*/ 2147483647 h 785"/>
                  <a:gd name="T84" fmla="*/ 2147483647 w 677"/>
                  <a:gd name="T85" fmla="*/ 2147483647 h 785"/>
                  <a:gd name="T86" fmla="*/ 2147483647 w 677"/>
                  <a:gd name="T87" fmla="*/ 2147483647 h 785"/>
                  <a:gd name="T88" fmla="*/ 2147483647 w 677"/>
                  <a:gd name="T89" fmla="*/ 2147483647 h 785"/>
                  <a:gd name="T90" fmla="*/ 2147483647 w 677"/>
                  <a:gd name="T91" fmla="*/ 2147483647 h 785"/>
                  <a:gd name="T92" fmla="*/ 2147483647 w 677"/>
                  <a:gd name="T93" fmla="*/ 2147483647 h 785"/>
                  <a:gd name="T94" fmla="*/ 2147483647 w 677"/>
                  <a:gd name="T95" fmla="*/ 2147483647 h 785"/>
                  <a:gd name="T96" fmla="*/ 2147483647 w 677"/>
                  <a:gd name="T97" fmla="*/ 2147483647 h 785"/>
                  <a:gd name="T98" fmla="*/ 2147483647 w 677"/>
                  <a:gd name="T99" fmla="*/ 2147483647 h 7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7"/>
                  <a:gd name="T151" fmla="*/ 0 h 785"/>
                  <a:gd name="T152" fmla="*/ 677 w 677"/>
                  <a:gd name="T153" fmla="*/ 785 h 7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7" h="785">
                    <a:moveTo>
                      <a:pt x="459" y="48"/>
                    </a:moveTo>
                    <a:lnTo>
                      <a:pt x="425" y="48"/>
                    </a:lnTo>
                    <a:lnTo>
                      <a:pt x="381" y="0"/>
                    </a:lnTo>
                    <a:lnTo>
                      <a:pt x="364" y="16"/>
                    </a:lnTo>
                    <a:lnTo>
                      <a:pt x="390" y="40"/>
                    </a:lnTo>
                    <a:lnTo>
                      <a:pt x="355" y="72"/>
                    </a:lnTo>
                    <a:lnTo>
                      <a:pt x="312" y="32"/>
                    </a:lnTo>
                    <a:lnTo>
                      <a:pt x="286" y="24"/>
                    </a:lnTo>
                    <a:lnTo>
                      <a:pt x="243" y="56"/>
                    </a:lnTo>
                    <a:lnTo>
                      <a:pt x="199" y="40"/>
                    </a:lnTo>
                    <a:lnTo>
                      <a:pt x="173" y="64"/>
                    </a:lnTo>
                    <a:lnTo>
                      <a:pt x="217" y="112"/>
                    </a:lnTo>
                    <a:lnTo>
                      <a:pt x="182" y="128"/>
                    </a:lnTo>
                    <a:lnTo>
                      <a:pt x="147" y="144"/>
                    </a:lnTo>
                    <a:lnTo>
                      <a:pt x="121" y="192"/>
                    </a:lnTo>
                    <a:lnTo>
                      <a:pt x="139" y="240"/>
                    </a:lnTo>
                    <a:lnTo>
                      <a:pt x="130" y="280"/>
                    </a:lnTo>
                    <a:lnTo>
                      <a:pt x="104" y="320"/>
                    </a:lnTo>
                    <a:lnTo>
                      <a:pt x="52" y="328"/>
                    </a:lnTo>
                    <a:lnTo>
                      <a:pt x="0" y="368"/>
                    </a:lnTo>
                    <a:lnTo>
                      <a:pt x="95" y="376"/>
                    </a:lnTo>
                    <a:lnTo>
                      <a:pt x="113" y="368"/>
                    </a:lnTo>
                    <a:lnTo>
                      <a:pt x="139" y="376"/>
                    </a:lnTo>
                    <a:lnTo>
                      <a:pt x="121" y="400"/>
                    </a:lnTo>
                    <a:lnTo>
                      <a:pt x="139" y="432"/>
                    </a:lnTo>
                    <a:lnTo>
                      <a:pt x="139" y="440"/>
                    </a:lnTo>
                    <a:lnTo>
                      <a:pt x="217" y="472"/>
                    </a:lnTo>
                    <a:lnTo>
                      <a:pt x="312" y="496"/>
                    </a:lnTo>
                    <a:lnTo>
                      <a:pt x="329" y="504"/>
                    </a:lnTo>
                    <a:lnTo>
                      <a:pt x="355" y="544"/>
                    </a:lnTo>
                    <a:lnTo>
                      <a:pt x="303" y="592"/>
                    </a:lnTo>
                    <a:lnTo>
                      <a:pt x="329" y="624"/>
                    </a:lnTo>
                    <a:lnTo>
                      <a:pt x="364" y="608"/>
                    </a:lnTo>
                    <a:lnTo>
                      <a:pt x="390" y="632"/>
                    </a:lnTo>
                    <a:lnTo>
                      <a:pt x="390" y="736"/>
                    </a:lnTo>
                    <a:lnTo>
                      <a:pt x="572" y="784"/>
                    </a:lnTo>
                    <a:lnTo>
                      <a:pt x="598" y="712"/>
                    </a:lnTo>
                    <a:lnTo>
                      <a:pt x="633" y="648"/>
                    </a:lnTo>
                    <a:lnTo>
                      <a:pt x="598" y="576"/>
                    </a:lnTo>
                    <a:lnTo>
                      <a:pt x="563" y="560"/>
                    </a:lnTo>
                    <a:lnTo>
                      <a:pt x="598" y="520"/>
                    </a:lnTo>
                    <a:lnTo>
                      <a:pt x="555" y="376"/>
                    </a:lnTo>
                    <a:lnTo>
                      <a:pt x="598" y="280"/>
                    </a:lnTo>
                    <a:lnTo>
                      <a:pt x="615" y="200"/>
                    </a:lnTo>
                    <a:lnTo>
                      <a:pt x="676" y="152"/>
                    </a:lnTo>
                    <a:lnTo>
                      <a:pt x="659" y="96"/>
                    </a:lnTo>
                    <a:lnTo>
                      <a:pt x="624" y="72"/>
                    </a:lnTo>
                    <a:lnTo>
                      <a:pt x="598" y="48"/>
                    </a:lnTo>
                    <a:lnTo>
                      <a:pt x="494" y="8"/>
                    </a:lnTo>
                    <a:lnTo>
                      <a:pt x="459" y="48"/>
                    </a:lnTo>
                  </a:path>
                </a:pathLst>
              </a:custGeom>
              <a:solidFill>
                <a:srgbClr val="CBCBCB"/>
              </a:solidFill>
              <a:ln w="12700" cap="rnd">
                <a:solidFill>
                  <a:schemeClr val="bg1"/>
                </a:solidFill>
                <a:round/>
                <a:headEnd/>
                <a:tailEnd/>
              </a:ln>
            </p:spPr>
            <p:txBody>
              <a:bodyPr/>
              <a:lstStyle/>
              <a:p>
                <a:endParaRPr lang="de-CH" dirty="0"/>
              </a:p>
            </p:txBody>
          </p:sp>
          <p:sp>
            <p:nvSpPr>
              <p:cNvPr id="25" name="Freeform 97"/>
              <p:cNvSpPr>
                <a:spLocks/>
              </p:cNvSpPr>
              <p:nvPr/>
            </p:nvSpPr>
            <p:spPr bwMode="auto">
              <a:xfrm>
                <a:off x="3050" y="1936"/>
                <a:ext cx="329" cy="222"/>
              </a:xfrm>
              <a:custGeom>
                <a:avLst/>
                <a:gdLst>
                  <a:gd name="T0" fmla="*/ 2147483647 w 252"/>
                  <a:gd name="T1" fmla="*/ 2147483647 h 169"/>
                  <a:gd name="T2" fmla="*/ 0 w 252"/>
                  <a:gd name="T3" fmla="*/ 2147483647 h 169"/>
                  <a:gd name="T4" fmla="*/ 0 w 252"/>
                  <a:gd name="T5" fmla="*/ 0 h 169"/>
                  <a:gd name="T6" fmla="*/ 2147483647 w 252"/>
                  <a:gd name="T7" fmla="*/ 2147483647 h 169"/>
                  <a:gd name="T8" fmla="*/ 2147483647 w 252"/>
                  <a:gd name="T9" fmla="*/ 2147483647 h 169"/>
                  <a:gd name="T10" fmla="*/ 2147483647 w 252"/>
                  <a:gd name="T11" fmla="*/ 0 h 169"/>
                  <a:gd name="T12" fmla="*/ 2147483647 w 252"/>
                  <a:gd name="T13" fmla="*/ 2147483647 h 169"/>
                  <a:gd name="T14" fmla="*/ 2147483647 w 252"/>
                  <a:gd name="T15" fmla="*/ 2147483647 h 169"/>
                  <a:gd name="T16" fmla="*/ 2147483647 w 252"/>
                  <a:gd name="T17" fmla="*/ 2147483647 h 169"/>
                  <a:gd name="T18" fmla="*/ 2147483647 w 252"/>
                  <a:gd name="T19" fmla="*/ 2147483647 h 169"/>
                  <a:gd name="T20" fmla="*/ 2147483647 w 252"/>
                  <a:gd name="T21" fmla="*/ 2147483647 h 169"/>
                  <a:gd name="T22" fmla="*/ 2147483647 w 252"/>
                  <a:gd name="T23" fmla="*/ 2147483647 h 169"/>
                  <a:gd name="T24" fmla="*/ 2147483647 w 252"/>
                  <a:gd name="T25" fmla="*/ 2147483647 h 169"/>
                  <a:gd name="T26" fmla="*/ 2147483647 w 252"/>
                  <a:gd name="T27" fmla="*/ 2147483647 h 169"/>
                  <a:gd name="T28" fmla="*/ 2147483647 w 252"/>
                  <a:gd name="T29" fmla="*/ 2147483647 h 169"/>
                  <a:gd name="T30" fmla="*/ 2147483647 w 252"/>
                  <a:gd name="T31" fmla="*/ 2147483647 h 169"/>
                  <a:gd name="T32" fmla="*/ 2147483647 w 252"/>
                  <a:gd name="T33" fmla="*/ 2147483647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2"/>
                  <a:gd name="T52" fmla="*/ 0 h 169"/>
                  <a:gd name="T53" fmla="*/ 252 w 252"/>
                  <a:gd name="T54" fmla="*/ 169 h 1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2" h="169">
                    <a:moveTo>
                      <a:pt x="26" y="136"/>
                    </a:moveTo>
                    <a:lnTo>
                      <a:pt x="0" y="104"/>
                    </a:lnTo>
                    <a:lnTo>
                      <a:pt x="0" y="0"/>
                    </a:lnTo>
                    <a:lnTo>
                      <a:pt x="35" y="8"/>
                    </a:lnTo>
                    <a:lnTo>
                      <a:pt x="69" y="24"/>
                    </a:lnTo>
                    <a:lnTo>
                      <a:pt x="113" y="0"/>
                    </a:lnTo>
                    <a:lnTo>
                      <a:pt x="156" y="32"/>
                    </a:lnTo>
                    <a:lnTo>
                      <a:pt x="173" y="56"/>
                    </a:lnTo>
                    <a:lnTo>
                      <a:pt x="190" y="80"/>
                    </a:lnTo>
                    <a:lnTo>
                      <a:pt x="234" y="48"/>
                    </a:lnTo>
                    <a:lnTo>
                      <a:pt x="251" y="80"/>
                    </a:lnTo>
                    <a:lnTo>
                      <a:pt x="208" y="120"/>
                    </a:lnTo>
                    <a:lnTo>
                      <a:pt x="173" y="168"/>
                    </a:lnTo>
                    <a:lnTo>
                      <a:pt x="113" y="160"/>
                    </a:lnTo>
                    <a:lnTo>
                      <a:pt x="78" y="144"/>
                    </a:lnTo>
                    <a:lnTo>
                      <a:pt x="52" y="136"/>
                    </a:lnTo>
                    <a:lnTo>
                      <a:pt x="26" y="136"/>
                    </a:lnTo>
                  </a:path>
                </a:pathLst>
              </a:custGeom>
              <a:solidFill>
                <a:srgbClr val="CBCBCB"/>
              </a:solidFill>
              <a:ln w="12700" cap="rnd">
                <a:solidFill>
                  <a:schemeClr val="bg1"/>
                </a:solidFill>
                <a:round/>
                <a:headEnd/>
                <a:tailEnd/>
              </a:ln>
            </p:spPr>
            <p:txBody>
              <a:bodyPr/>
              <a:lstStyle/>
              <a:p>
                <a:endParaRPr lang="de-CH" dirty="0"/>
              </a:p>
            </p:txBody>
          </p:sp>
          <p:sp>
            <p:nvSpPr>
              <p:cNvPr id="26" name="Freeform 98"/>
              <p:cNvSpPr>
                <a:spLocks/>
              </p:cNvSpPr>
              <p:nvPr/>
            </p:nvSpPr>
            <p:spPr bwMode="auto">
              <a:xfrm>
                <a:off x="2652" y="2346"/>
                <a:ext cx="365" cy="328"/>
              </a:xfrm>
              <a:custGeom>
                <a:avLst/>
                <a:gdLst>
                  <a:gd name="T0" fmla="*/ 2147483647 w 279"/>
                  <a:gd name="T1" fmla="*/ 2147483647 h 249"/>
                  <a:gd name="T2" fmla="*/ 2147483647 w 279"/>
                  <a:gd name="T3" fmla="*/ 2147483647 h 249"/>
                  <a:gd name="T4" fmla="*/ 2147483647 w 279"/>
                  <a:gd name="T5" fmla="*/ 2147483647 h 249"/>
                  <a:gd name="T6" fmla="*/ 2147483647 w 279"/>
                  <a:gd name="T7" fmla="*/ 2147483647 h 249"/>
                  <a:gd name="T8" fmla="*/ 2147483647 w 279"/>
                  <a:gd name="T9" fmla="*/ 2147483647 h 249"/>
                  <a:gd name="T10" fmla="*/ 2147483647 w 279"/>
                  <a:gd name="T11" fmla="*/ 2147483647 h 249"/>
                  <a:gd name="T12" fmla="*/ 2147483647 w 279"/>
                  <a:gd name="T13" fmla="*/ 2147483647 h 249"/>
                  <a:gd name="T14" fmla="*/ 2147483647 w 279"/>
                  <a:gd name="T15" fmla="*/ 2147483647 h 249"/>
                  <a:gd name="T16" fmla="*/ 2147483647 w 279"/>
                  <a:gd name="T17" fmla="*/ 2147483647 h 249"/>
                  <a:gd name="T18" fmla="*/ 2147483647 w 279"/>
                  <a:gd name="T19" fmla="*/ 2147483647 h 249"/>
                  <a:gd name="T20" fmla="*/ 2147483647 w 279"/>
                  <a:gd name="T21" fmla="*/ 2147483647 h 249"/>
                  <a:gd name="T22" fmla="*/ 2147483647 w 279"/>
                  <a:gd name="T23" fmla="*/ 2147483647 h 249"/>
                  <a:gd name="T24" fmla="*/ 2147483647 w 279"/>
                  <a:gd name="T25" fmla="*/ 2147483647 h 249"/>
                  <a:gd name="T26" fmla="*/ 2147483647 w 279"/>
                  <a:gd name="T27" fmla="*/ 2147483647 h 249"/>
                  <a:gd name="T28" fmla="*/ 2147483647 w 279"/>
                  <a:gd name="T29" fmla="*/ 0 h 249"/>
                  <a:gd name="T30" fmla="*/ 2147483647 w 279"/>
                  <a:gd name="T31" fmla="*/ 0 h 249"/>
                  <a:gd name="T32" fmla="*/ 2147483647 w 279"/>
                  <a:gd name="T33" fmla="*/ 2147483647 h 249"/>
                  <a:gd name="T34" fmla="*/ 2147483647 w 279"/>
                  <a:gd name="T35" fmla="*/ 2147483647 h 249"/>
                  <a:gd name="T36" fmla="*/ 2147483647 w 279"/>
                  <a:gd name="T37" fmla="*/ 2147483647 h 249"/>
                  <a:gd name="T38" fmla="*/ 2147483647 w 279"/>
                  <a:gd name="T39" fmla="*/ 2147483647 h 249"/>
                  <a:gd name="T40" fmla="*/ 2147483647 w 279"/>
                  <a:gd name="T41" fmla="*/ 2147483647 h 249"/>
                  <a:gd name="T42" fmla="*/ 2147483647 w 279"/>
                  <a:gd name="T43" fmla="*/ 2147483647 h 249"/>
                  <a:gd name="T44" fmla="*/ 0 w 279"/>
                  <a:gd name="T45" fmla="*/ 2147483647 h 249"/>
                  <a:gd name="T46" fmla="*/ 0 w 279"/>
                  <a:gd name="T47" fmla="*/ 2147483647 h 249"/>
                  <a:gd name="T48" fmla="*/ 2147483647 w 279"/>
                  <a:gd name="T49" fmla="*/ 2147483647 h 2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9"/>
                  <a:gd name="T76" fmla="*/ 0 h 249"/>
                  <a:gd name="T77" fmla="*/ 279 w 279"/>
                  <a:gd name="T78" fmla="*/ 249 h 2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9" h="249">
                    <a:moveTo>
                      <a:pt x="78" y="241"/>
                    </a:moveTo>
                    <a:lnTo>
                      <a:pt x="96" y="233"/>
                    </a:lnTo>
                    <a:lnTo>
                      <a:pt x="156" y="219"/>
                    </a:lnTo>
                    <a:lnTo>
                      <a:pt x="182" y="248"/>
                    </a:lnTo>
                    <a:lnTo>
                      <a:pt x="217" y="241"/>
                    </a:lnTo>
                    <a:lnTo>
                      <a:pt x="278" y="212"/>
                    </a:lnTo>
                    <a:lnTo>
                      <a:pt x="278" y="190"/>
                    </a:lnTo>
                    <a:lnTo>
                      <a:pt x="226" y="168"/>
                    </a:lnTo>
                    <a:lnTo>
                      <a:pt x="235" y="131"/>
                    </a:lnTo>
                    <a:lnTo>
                      <a:pt x="243" y="66"/>
                    </a:lnTo>
                    <a:lnTo>
                      <a:pt x="235" y="51"/>
                    </a:lnTo>
                    <a:lnTo>
                      <a:pt x="182" y="44"/>
                    </a:lnTo>
                    <a:lnTo>
                      <a:pt x="200" y="22"/>
                    </a:lnTo>
                    <a:lnTo>
                      <a:pt x="182" y="7"/>
                    </a:lnTo>
                    <a:lnTo>
                      <a:pt x="130" y="0"/>
                    </a:lnTo>
                    <a:lnTo>
                      <a:pt x="113" y="0"/>
                    </a:lnTo>
                    <a:lnTo>
                      <a:pt x="78" y="7"/>
                    </a:lnTo>
                    <a:lnTo>
                      <a:pt x="87" y="22"/>
                    </a:lnTo>
                    <a:lnTo>
                      <a:pt x="52" y="66"/>
                    </a:lnTo>
                    <a:lnTo>
                      <a:pt x="43" y="66"/>
                    </a:lnTo>
                    <a:lnTo>
                      <a:pt x="35" y="51"/>
                    </a:lnTo>
                    <a:lnTo>
                      <a:pt x="9" y="58"/>
                    </a:lnTo>
                    <a:lnTo>
                      <a:pt x="0" y="109"/>
                    </a:lnTo>
                    <a:lnTo>
                      <a:pt x="0" y="212"/>
                    </a:lnTo>
                    <a:lnTo>
                      <a:pt x="78" y="241"/>
                    </a:lnTo>
                  </a:path>
                </a:pathLst>
              </a:custGeom>
              <a:solidFill>
                <a:srgbClr val="CBCBCB"/>
              </a:solidFill>
              <a:ln w="12700" cap="rnd">
                <a:solidFill>
                  <a:schemeClr val="bg1"/>
                </a:solidFill>
                <a:round/>
                <a:headEnd/>
                <a:tailEnd/>
              </a:ln>
            </p:spPr>
            <p:txBody>
              <a:bodyPr/>
              <a:lstStyle/>
              <a:p>
                <a:endParaRPr lang="de-CH" dirty="0"/>
              </a:p>
            </p:txBody>
          </p:sp>
          <p:sp>
            <p:nvSpPr>
              <p:cNvPr id="27" name="Freeform 99"/>
              <p:cNvSpPr>
                <a:spLocks/>
              </p:cNvSpPr>
              <p:nvPr/>
            </p:nvSpPr>
            <p:spPr bwMode="auto">
              <a:xfrm>
                <a:off x="2822" y="2188"/>
                <a:ext cx="433" cy="475"/>
              </a:xfrm>
              <a:custGeom>
                <a:avLst/>
                <a:gdLst>
                  <a:gd name="T0" fmla="*/ 2147483647 w 331"/>
                  <a:gd name="T1" fmla="*/ 0 h 361"/>
                  <a:gd name="T2" fmla="*/ 2147483647 w 331"/>
                  <a:gd name="T3" fmla="*/ 2147483647 h 361"/>
                  <a:gd name="T4" fmla="*/ 2147483647 w 331"/>
                  <a:gd name="T5" fmla="*/ 2147483647 h 361"/>
                  <a:gd name="T6" fmla="*/ 2147483647 w 331"/>
                  <a:gd name="T7" fmla="*/ 2147483647 h 361"/>
                  <a:gd name="T8" fmla="*/ 2147483647 w 331"/>
                  <a:gd name="T9" fmla="*/ 2147483647 h 361"/>
                  <a:gd name="T10" fmla="*/ 2147483647 w 331"/>
                  <a:gd name="T11" fmla="*/ 2147483647 h 361"/>
                  <a:gd name="T12" fmla="*/ 2147483647 w 331"/>
                  <a:gd name="T13" fmla="*/ 2147483647 h 361"/>
                  <a:gd name="T14" fmla="*/ 2147483647 w 331"/>
                  <a:gd name="T15" fmla="*/ 2147483647 h 361"/>
                  <a:gd name="T16" fmla="*/ 2147483647 w 331"/>
                  <a:gd name="T17" fmla="*/ 2147483647 h 361"/>
                  <a:gd name="T18" fmla="*/ 2147483647 w 331"/>
                  <a:gd name="T19" fmla="*/ 2147483647 h 361"/>
                  <a:gd name="T20" fmla="*/ 2147483647 w 331"/>
                  <a:gd name="T21" fmla="*/ 2147483647 h 361"/>
                  <a:gd name="T22" fmla="*/ 2147483647 w 331"/>
                  <a:gd name="T23" fmla="*/ 2147483647 h 361"/>
                  <a:gd name="T24" fmla="*/ 2147483647 w 331"/>
                  <a:gd name="T25" fmla="*/ 2147483647 h 361"/>
                  <a:gd name="T26" fmla="*/ 2147483647 w 331"/>
                  <a:gd name="T27" fmla="*/ 2147483647 h 361"/>
                  <a:gd name="T28" fmla="*/ 2147483647 w 331"/>
                  <a:gd name="T29" fmla="*/ 2147483647 h 361"/>
                  <a:gd name="T30" fmla="*/ 2147483647 w 331"/>
                  <a:gd name="T31" fmla="*/ 2147483647 h 361"/>
                  <a:gd name="T32" fmla="*/ 2147483647 w 331"/>
                  <a:gd name="T33" fmla="*/ 2147483647 h 361"/>
                  <a:gd name="T34" fmla="*/ 2147483647 w 331"/>
                  <a:gd name="T35" fmla="*/ 2147483647 h 361"/>
                  <a:gd name="T36" fmla="*/ 2147483647 w 331"/>
                  <a:gd name="T37" fmla="*/ 2147483647 h 361"/>
                  <a:gd name="T38" fmla="*/ 2147483647 w 331"/>
                  <a:gd name="T39" fmla="*/ 2147483647 h 361"/>
                  <a:gd name="T40" fmla="*/ 2147483647 w 331"/>
                  <a:gd name="T41" fmla="*/ 2147483647 h 361"/>
                  <a:gd name="T42" fmla="*/ 2147483647 w 331"/>
                  <a:gd name="T43" fmla="*/ 2147483647 h 361"/>
                  <a:gd name="T44" fmla="*/ 2147483647 w 331"/>
                  <a:gd name="T45" fmla="*/ 2147483647 h 361"/>
                  <a:gd name="T46" fmla="*/ 2147483647 w 331"/>
                  <a:gd name="T47" fmla="*/ 2147483647 h 361"/>
                  <a:gd name="T48" fmla="*/ 2147483647 w 331"/>
                  <a:gd name="T49" fmla="*/ 2147483647 h 361"/>
                  <a:gd name="T50" fmla="*/ 2147483647 w 331"/>
                  <a:gd name="T51" fmla="*/ 2147483647 h 361"/>
                  <a:gd name="T52" fmla="*/ 0 w 331"/>
                  <a:gd name="T53" fmla="*/ 2147483647 h 361"/>
                  <a:gd name="T54" fmla="*/ 2147483647 w 331"/>
                  <a:gd name="T55" fmla="*/ 2147483647 h 361"/>
                  <a:gd name="T56" fmla="*/ 2147483647 w 331"/>
                  <a:gd name="T57" fmla="*/ 2147483647 h 361"/>
                  <a:gd name="T58" fmla="*/ 2147483647 w 331"/>
                  <a:gd name="T59" fmla="*/ 2147483647 h 361"/>
                  <a:gd name="T60" fmla="*/ 2147483647 w 331"/>
                  <a:gd name="T61" fmla="*/ 0 h 3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1"/>
                  <a:gd name="T94" fmla="*/ 0 h 361"/>
                  <a:gd name="T95" fmla="*/ 331 w 331"/>
                  <a:gd name="T96" fmla="*/ 361 h 36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1" h="361">
                    <a:moveTo>
                      <a:pt x="165" y="0"/>
                    </a:moveTo>
                    <a:lnTo>
                      <a:pt x="226" y="16"/>
                    </a:lnTo>
                    <a:lnTo>
                      <a:pt x="252" y="32"/>
                    </a:lnTo>
                    <a:lnTo>
                      <a:pt x="243" y="72"/>
                    </a:lnTo>
                    <a:lnTo>
                      <a:pt x="243" y="96"/>
                    </a:lnTo>
                    <a:lnTo>
                      <a:pt x="330" y="104"/>
                    </a:lnTo>
                    <a:lnTo>
                      <a:pt x="304" y="144"/>
                    </a:lnTo>
                    <a:lnTo>
                      <a:pt x="252" y="200"/>
                    </a:lnTo>
                    <a:lnTo>
                      <a:pt x="217" y="240"/>
                    </a:lnTo>
                    <a:lnTo>
                      <a:pt x="243" y="248"/>
                    </a:lnTo>
                    <a:lnTo>
                      <a:pt x="269" y="264"/>
                    </a:lnTo>
                    <a:lnTo>
                      <a:pt x="252" y="280"/>
                    </a:lnTo>
                    <a:lnTo>
                      <a:pt x="208" y="288"/>
                    </a:lnTo>
                    <a:lnTo>
                      <a:pt x="191" y="272"/>
                    </a:lnTo>
                    <a:lnTo>
                      <a:pt x="156" y="296"/>
                    </a:lnTo>
                    <a:lnTo>
                      <a:pt x="191" y="336"/>
                    </a:lnTo>
                    <a:lnTo>
                      <a:pt x="182" y="360"/>
                    </a:lnTo>
                    <a:lnTo>
                      <a:pt x="148" y="352"/>
                    </a:lnTo>
                    <a:lnTo>
                      <a:pt x="148" y="328"/>
                    </a:lnTo>
                    <a:lnTo>
                      <a:pt x="96" y="304"/>
                    </a:lnTo>
                    <a:lnTo>
                      <a:pt x="104" y="264"/>
                    </a:lnTo>
                    <a:lnTo>
                      <a:pt x="113" y="192"/>
                    </a:lnTo>
                    <a:lnTo>
                      <a:pt x="104" y="176"/>
                    </a:lnTo>
                    <a:lnTo>
                      <a:pt x="52" y="168"/>
                    </a:lnTo>
                    <a:lnTo>
                      <a:pt x="69" y="144"/>
                    </a:lnTo>
                    <a:lnTo>
                      <a:pt x="52" y="128"/>
                    </a:lnTo>
                    <a:lnTo>
                      <a:pt x="0" y="120"/>
                    </a:lnTo>
                    <a:lnTo>
                      <a:pt x="9" y="96"/>
                    </a:lnTo>
                    <a:lnTo>
                      <a:pt x="78" y="88"/>
                    </a:lnTo>
                    <a:lnTo>
                      <a:pt x="139" y="24"/>
                    </a:lnTo>
                    <a:lnTo>
                      <a:pt x="165" y="0"/>
                    </a:lnTo>
                  </a:path>
                </a:pathLst>
              </a:custGeom>
              <a:solidFill>
                <a:srgbClr val="CBCBCB"/>
              </a:solidFill>
              <a:ln w="12700" cap="rnd">
                <a:solidFill>
                  <a:schemeClr val="bg1"/>
                </a:solidFill>
                <a:round/>
                <a:headEnd/>
                <a:tailEnd/>
              </a:ln>
            </p:spPr>
            <p:txBody>
              <a:bodyPr/>
              <a:lstStyle/>
              <a:p>
                <a:endParaRPr lang="de-CH" dirty="0"/>
              </a:p>
            </p:txBody>
          </p:sp>
          <p:sp>
            <p:nvSpPr>
              <p:cNvPr id="28" name="Freeform 100"/>
              <p:cNvSpPr>
                <a:spLocks/>
              </p:cNvSpPr>
              <p:nvPr/>
            </p:nvSpPr>
            <p:spPr bwMode="auto">
              <a:xfrm>
                <a:off x="793" y="2041"/>
                <a:ext cx="762" cy="496"/>
              </a:xfrm>
              <a:custGeom>
                <a:avLst/>
                <a:gdLst>
                  <a:gd name="T0" fmla="*/ 2147483647 w 582"/>
                  <a:gd name="T1" fmla="*/ 2147483647 h 377"/>
                  <a:gd name="T2" fmla="*/ 2147483647 w 582"/>
                  <a:gd name="T3" fmla="*/ 2147483647 h 377"/>
                  <a:gd name="T4" fmla="*/ 2147483647 w 582"/>
                  <a:gd name="T5" fmla="*/ 2147483647 h 377"/>
                  <a:gd name="T6" fmla="*/ 2147483647 w 582"/>
                  <a:gd name="T7" fmla="*/ 2147483647 h 377"/>
                  <a:gd name="T8" fmla="*/ 2147483647 w 582"/>
                  <a:gd name="T9" fmla="*/ 2147483647 h 377"/>
                  <a:gd name="T10" fmla="*/ 2147483647 w 582"/>
                  <a:gd name="T11" fmla="*/ 2147483647 h 377"/>
                  <a:gd name="T12" fmla="*/ 2147483647 w 582"/>
                  <a:gd name="T13" fmla="*/ 2147483647 h 377"/>
                  <a:gd name="T14" fmla="*/ 0 w 582"/>
                  <a:gd name="T15" fmla="*/ 2147483647 h 377"/>
                  <a:gd name="T16" fmla="*/ 2147483647 w 582"/>
                  <a:gd name="T17" fmla="*/ 2147483647 h 377"/>
                  <a:gd name="T18" fmla="*/ 2147483647 w 582"/>
                  <a:gd name="T19" fmla="*/ 2147483647 h 377"/>
                  <a:gd name="T20" fmla="*/ 2147483647 w 582"/>
                  <a:gd name="T21" fmla="*/ 2147483647 h 377"/>
                  <a:gd name="T22" fmla="*/ 2147483647 w 582"/>
                  <a:gd name="T23" fmla="*/ 2147483647 h 377"/>
                  <a:gd name="T24" fmla="*/ 2147483647 w 582"/>
                  <a:gd name="T25" fmla="*/ 2147483647 h 377"/>
                  <a:gd name="T26" fmla="*/ 2147483647 w 582"/>
                  <a:gd name="T27" fmla="*/ 0 h 377"/>
                  <a:gd name="T28" fmla="*/ 2147483647 w 582"/>
                  <a:gd name="T29" fmla="*/ 2147483647 h 377"/>
                  <a:gd name="T30" fmla="*/ 2147483647 w 582"/>
                  <a:gd name="T31" fmla="*/ 2147483647 h 377"/>
                  <a:gd name="T32" fmla="*/ 2147483647 w 582"/>
                  <a:gd name="T33" fmla="*/ 2147483647 h 377"/>
                  <a:gd name="T34" fmla="*/ 2147483647 w 582"/>
                  <a:gd name="T35" fmla="*/ 2147483647 h 377"/>
                  <a:gd name="T36" fmla="*/ 2147483647 w 582"/>
                  <a:gd name="T37" fmla="*/ 2147483647 h 377"/>
                  <a:gd name="T38" fmla="*/ 2147483647 w 582"/>
                  <a:gd name="T39" fmla="*/ 2147483647 h 377"/>
                  <a:gd name="T40" fmla="*/ 2147483647 w 582"/>
                  <a:gd name="T41" fmla="*/ 2147483647 h 377"/>
                  <a:gd name="T42" fmla="*/ 2147483647 w 582"/>
                  <a:gd name="T43" fmla="*/ 2147483647 h 377"/>
                  <a:gd name="T44" fmla="*/ 2147483647 w 582"/>
                  <a:gd name="T45" fmla="*/ 2147483647 h 377"/>
                  <a:gd name="T46" fmla="*/ 2147483647 w 582"/>
                  <a:gd name="T47" fmla="*/ 2147483647 h 377"/>
                  <a:gd name="T48" fmla="*/ 2147483647 w 582"/>
                  <a:gd name="T49" fmla="*/ 2147483647 h 377"/>
                  <a:gd name="T50" fmla="*/ 2147483647 w 582"/>
                  <a:gd name="T51" fmla="*/ 2147483647 h 377"/>
                  <a:gd name="T52" fmla="*/ 2147483647 w 582"/>
                  <a:gd name="T53" fmla="*/ 2147483647 h 377"/>
                  <a:gd name="T54" fmla="*/ 2147483647 w 582"/>
                  <a:gd name="T55" fmla="*/ 2147483647 h 377"/>
                  <a:gd name="T56" fmla="*/ 2147483647 w 582"/>
                  <a:gd name="T57" fmla="*/ 2147483647 h 3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2"/>
                  <a:gd name="T88" fmla="*/ 0 h 377"/>
                  <a:gd name="T89" fmla="*/ 582 w 582"/>
                  <a:gd name="T90" fmla="*/ 377 h 3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2" h="377">
                    <a:moveTo>
                      <a:pt x="260" y="320"/>
                    </a:moveTo>
                    <a:lnTo>
                      <a:pt x="243" y="296"/>
                    </a:lnTo>
                    <a:lnTo>
                      <a:pt x="225" y="296"/>
                    </a:lnTo>
                    <a:lnTo>
                      <a:pt x="147" y="336"/>
                    </a:lnTo>
                    <a:lnTo>
                      <a:pt x="17" y="368"/>
                    </a:lnTo>
                    <a:lnTo>
                      <a:pt x="35" y="344"/>
                    </a:lnTo>
                    <a:lnTo>
                      <a:pt x="26" y="304"/>
                    </a:lnTo>
                    <a:lnTo>
                      <a:pt x="0" y="280"/>
                    </a:lnTo>
                    <a:lnTo>
                      <a:pt x="52" y="240"/>
                    </a:lnTo>
                    <a:lnTo>
                      <a:pt x="182" y="208"/>
                    </a:lnTo>
                    <a:lnTo>
                      <a:pt x="260" y="136"/>
                    </a:lnTo>
                    <a:lnTo>
                      <a:pt x="234" y="120"/>
                    </a:lnTo>
                    <a:lnTo>
                      <a:pt x="321" y="48"/>
                    </a:lnTo>
                    <a:lnTo>
                      <a:pt x="382" y="0"/>
                    </a:lnTo>
                    <a:lnTo>
                      <a:pt x="425" y="40"/>
                    </a:lnTo>
                    <a:lnTo>
                      <a:pt x="382" y="80"/>
                    </a:lnTo>
                    <a:lnTo>
                      <a:pt x="390" y="112"/>
                    </a:lnTo>
                    <a:lnTo>
                      <a:pt x="451" y="88"/>
                    </a:lnTo>
                    <a:lnTo>
                      <a:pt x="529" y="48"/>
                    </a:lnTo>
                    <a:lnTo>
                      <a:pt x="546" y="80"/>
                    </a:lnTo>
                    <a:lnTo>
                      <a:pt x="555" y="104"/>
                    </a:lnTo>
                    <a:lnTo>
                      <a:pt x="581" y="144"/>
                    </a:lnTo>
                    <a:lnTo>
                      <a:pt x="564" y="160"/>
                    </a:lnTo>
                    <a:lnTo>
                      <a:pt x="546" y="176"/>
                    </a:lnTo>
                    <a:lnTo>
                      <a:pt x="538" y="192"/>
                    </a:lnTo>
                    <a:lnTo>
                      <a:pt x="277" y="376"/>
                    </a:lnTo>
                    <a:lnTo>
                      <a:pt x="269" y="368"/>
                    </a:lnTo>
                    <a:lnTo>
                      <a:pt x="269" y="352"/>
                    </a:lnTo>
                    <a:lnTo>
                      <a:pt x="260" y="320"/>
                    </a:lnTo>
                  </a:path>
                </a:pathLst>
              </a:custGeom>
              <a:solidFill>
                <a:srgbClr val="CBCBCB"/>
              </a:solidFill>
              <a:ln w="12700">
                <a:solidFill>
                  <a:schemeClr val="bg1"/>
                </a:solidFill>
                <a:round/>
                <a:headEnd/>
                <a:tailEnd/>
              </a:ln>
            </p:spPr>
            <p:txBody>
              <a:bodyPr/>
              <a:lstStyle/>
              <a:p>
                <a:endParaRPr lang="de-CH" dirty="0"/>
              </a:p>
            </p:txBody>
          </p:sp>
          <p:sp>
            <p:nvSpPr>
              <p:cNvPr id="29" name="Freeform 101"/>
              <p:cNvSpPr>
                <a:spLocks/>
              </p:cNvSpPr>
              <p:nvPr/>
            </p:nvSpPr>
            <p:spPr bwMode="auto">
              <a:xfrm>
                <a:off x="2414" y="1841"/>
                <a:ext cx="671" cy="822"/>
              </a:xfrm>
              <a:custGeom>
                <a:avLst/>
                <a:gdLst>
                  <a:gd name="T0" fmla="*/ 2147483647 w 513"/>
                  <a:gd name="T1" fmla="*/ 2147483647 h 625"/>
                  <a:gd name="T2" fmla="*/ 2147483647 w 513"/>
                  <a:gd name="T3" fmla="*/ 2147483647 h 625"/>
                  <a:gd name="T4" fmla="*/ 2147483647 w 513"/>
                  <a:gd name="T5" fmla="*/ 2147483647 h 625"/>
                  <a:gd name="T6" fmla="*/ 2147483647 w 513"/>
                  <a:gd name="T7" fmla="*/ 2147483647 h 625"/>
                  <a:gd name="T8" fmla="*/ 2147483647 w 513"/>
                  <a:gd name="T9" fmla="*/ 2147483647 h 625"/>
                  <a:gd name="T10" fmla="*/ 2147483647 w 513"/>
                  <a:gd name="T11" fmla="*/ 2147483647 h 625"/>
                  <a:gd name="T12" fmla="*/ 2147483647 w 513"/>
                  <a:gd name="T13" fmla="*/ 2147483647 h 625"/>
                  <a:gd name="T14" fmla="*/ 2147483647 w 513"/>
                  <a:gd name="T15" fmla="*/ 2147483647 h 625"/>
                  <a:gd name="T16" fmla="*/ 2147483647 w 513"/>
                  <a:gd name="T17" fmla="*/ 2147483647 h 625"/>
                  <a:gd name="T18" fmla="*/ 2147483647 w 513"/>
                  <a:gd name="T19" fmla="*/ 2147483647 h 625"/>
                  <a:gd name="T20" fmla="*/ 2147483647 w 513"/>
                  <a:gd name="T21" fmla="*/ 2147483647 h 625"/>
                  <a:gd name="T22" fmla="*/ 2147483647 w 513"/>
                  <a:gd name="T23" fmla="*/ 2147483647 h 625"/>
                  <a:gd name="T24" fmla="*/ 2147483647 w 513"/>
                  <a:gd name="T25" fmla="*/ 2147483647 h 625"/>
                  <a:gd name="T26" fmla="*/ 0 w 513"/>
                  <a:gd name="T27" fmla="*/ 2147483647 h 625"/>
                  <a:gd name="T28" fmla="*/ 2147483647 w 513"/>
                  <a:gd name="T29" fmla="*/ 2147483647 h 625"/>
                  <a:gd name="T30" fmla="*/ 2147483647 w 513"/>
                  <a:gd name="T31" fmla="*/ 2147483647 h 625"/>
                  <a:gd name="T32" fmla="*/ 2147483647 w 513"/>
                  <a:gd name="T33" fmla="*/ 2147483647 h 625"/>
                  <a:gd name="T34" fmla="*/ 2147483647 w 513"/>
                  <a:gd name="T35" fmla="*/ 2147483647 h 625"/>
                  <a:gd name="T36" fmla="*/ 2147483647 w 513"/>
                  <a:gd name="T37" fmla="*/ 2147483647 h 625"/>
                  <a:gd name="T38" fmla="*/ 2147483647 w 513"/>
                  <a:gd name="T39" fmla="*/ 2147483647 h 625"/>
                  <a:gd name="T40" fmla="*/ 2147483647 w 513"/>
                  <a:gd name="T41" fmla="*/ 2147483647 h 625"/>
                  <a:gd name="T42" fmla="*/ 0 w 513"/>
                  <a:gd name="T43" fmla="*/ 2147483647 h 625"/>
                  <a:gd name="T44" fmla="*/ 0 w 513"/>
                  <a:gd name="T45" fmla="*/ 2147483647 h 625"/>
                  <a:gd name="T46" fmla="*/ 2147483647 w 513"/>
                  <a:gd name="T47" fmla="*/ 2147483647 h 625"/>
                  <a:gd name="T48" fmla="*/ 2147483647 w 513"/>
                  <a:gd name="T49" fmla="*/ 2147483647 h 625"/>
                  <a:gd name="T50" fmla="*/ 2147483647 w 513"/>
                  <a:gd name="T51" fmla="*/ 2147483647 h 625"/>
                  <a:gd name="T52" fmla="*/ 2147483647 w 513"/>
                  <a:gd name="T53" fmla="*/ 2147483647 h 625"/>
                  <a:gd name="T54" fmla="*/ 2147483647 w 513"/>
                  <a:gd name="T55" fmla="*/ 2147483647 h 625"/>
                  <a:gd name="T56" fmla="*/ 2147483647 w 513"/>
                  <a:gd name="T57" fmla="*/ 0 h 625"/>
                  <a:gd name="T58" fmla="*/ 2147483647 w 513"/>
                  <a:gd name="T59" fmla="*/ 2147483647 h 625"/>
                  <a:gd name="T60" fmla="*/ 2147483647 w 513"/>
                  <a:gd name="T61" fmla="*/ 2147483647 h 625"/>
                  <a:gd name="T62" fmla="*/ 2147483647 w 513"/>
                  <a:gd name="T63" fmla="*/ 2147483647 h 625"/>
                  <a:gd name="T64" fmla="*/ 2147483647 w 513"/>
                  <a:gd name="T65" fmla="*/ 2147483647 h 625"/>
                  <a:gd name="T66" fmla="*/ 2147483647 w 513"/>
                  <a:gd name="T67" fmla="*/ 2147483647 h 625"/>
                  <a:gd name="T68" fmla="*/ 2147483647 w 513"/>
                  <a:gd name="T69" fmla="*/ 2147483647 h 625"/>
                  <a:gd name="T70" fmla="*/ 2147483647 w 513"/>
                  <a:gd name="T71" fmla="*/ 2147483647 h 625"/>
                  <a:gd name="T72" fmla="*/ 2147483647 w 513"/>
                  <a:gd name="T73" fmla="*/ 2147483647 h 625"/>
                  <a:gd name="T74" fmla="*/ 2147483647 w 513"/>
                  <a:gd name="T75" fmla="*/ 2147483647 h 625"/>
                  <a:gd name="T76" fmla="*/ 2147483647 w 513"/>
                  <a:gd name="T77" fmla="*/ 0 h 625"/>
                  <a:gd name="T78" fmla="*/ 2147483647 w 513"/>
                  <a:gd name="T79" fmla="*/ 2147483647 h 625"/>
                  <a:gd name="T80" fmla="*/ 2147483647 w 513"/>
                  <a:gd name="T81" fmla="*/ 2147483647 h 625"/>
                  <a:gd name="T82" fmla="*/ 2147483647 w 513"/>
                  <a:gd name="T83" fmla="*/ 2147483647 h 625"/>
                  <a:gd name="T84" fmla="*/ 2147483647 w 513"/>
                  <a:gd name="T85" fmla="*/ 2147483647 h 625"/>
                  <a:gd name="T86" fmla="*/ 2147483647 w 513"/>
                  <a:gd name="T87" fmla="*/ 2147483647 h 625"/>
                  <a:gd name="T88" fmla="*/ 2147483647 w 513"/>
                  <a:gd name="T89" fmla="*/ 2147483647 h 625"/>
                  <a:gd name="T90" fmla="*/ 2147483647 w 513"/>
                  <a:gd name="T91" fmla="*/ 2147483647 h 6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3"/>
                  <a:gd name="T139" fmla="*/ 0 h 625"/>
                  <a:gd name="T140" fmla="*/ 513 w 513"/>
                  <a:gd name="T141" fmla="*/ 625 h 6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3" h="625">
                    <a:moveTo>
                      <a:pt x="321" y="360"/>
                    </a:moveTo>
                    <a:lnTo>
                      <a:pt x="312" y="384"/>
                    </a:lnTo>
                    <a:lnTo>
                      <a:pt x="295" y="384"/>
                    </a:lnTo>
                    <a:lnTo>
                      <a:pt x="260" y="392"/>
                    </a:lnTo>
                    <a:lnTo>
                      <a:pt x="269" y="408"/>
                    </a:lnTo>
                    <a:lnTo>
                      <a:pt x="234" y="456"/>
                    </a:lnTo>
                    <a:lnTo>
                      <a:pt x="226" y="456"/>
                    </a:lnTo>
                    <a:lnTo>
                      <a:pt x="217" y="440"/>
                    </a:lnTo>
                    <a:lnTo>
                      <a:pt x="191" y="448"/>
                    </a:lnTo>
                    <a:lnTo>
                      <a:pt x="182" y="504"/>
                    </a:lnTo>
                    <a:lnTo>
                      <a:pt x="182" y="616"/>
                    </a:lnTo>
                    <a:lnTo>
                      <a:pt x="104" y="624"/>
                    </a:lnTo>
                    <a:lnTo>
                      <a:pt x="35" y="560"/>
                    </a:lnTo>
                    <a:lnTo>
                      <a:pt x="0" y="496"/>
                    </a:lnTo>
                    <a:lnTo>
                      <a:pt x="17" y="448"/>
                    </a:lnTo>
                    <a:lnTo>
                      <a:pt x="52" y="440"/>
                    </a:lnTo>
                    <a:lnTo>
                      <a:pt x="87" y="368"/>
                    </a:lnTo>
                    <a:lnTo>
                      <a:pt x="52" y="360"/>
                    </a:lnTo>
                    <a:lnTo>
                      <a:pt x="9" y="296"/>
                    </a:lnTo>
                    <a:lnTo>
                      <a:pt x="35" y="240"/>
                    </a:lnTo>
                    <a:lnTo>
                      <a:pt x="43" y="192"/>
                    </a:lnTo>
                    <a:lnTo>
                      <a:pt x="0" y="128"/>
                    </a:lnTo>
                    <a:lnTo>
                      <a:pt x="0" y="104"/>
                    </a:lnTo>
                    <a:lnTo>
                      <a:pt x="43" y="88"/>
                    </a:lnTo>
                    <a:lnTo>
                      <a:pt x="87" y="48"/>
                    </a:lnTo>
                    <a:lnTo>
                      <a:pt x="69" y="32"/>
                    </a:lnTo>
                    <a:lnTo>
                      <a:pt x="87" y="8"/>
                    </a:lnTo>
                    <a:lnTo>
                      <a:pt x="104" y="16"/>
                    </a:lnTo>
                    <a:lnTo>
                      <a:pt x="121" y="0"/>
                    </a:lnTo>
                    <a:lnTo>
                      <a:pt x="139" y="24"/>
                    </a:lnTo>
                    <a:lnTo>
                      <a:pt x="148" y="64"/>
                    </a:lnTo>
                    <a:lnTo>
                      <a:pt x="191" y="24"/>
                    </a:lnTo>
                    <a:lnTo>
                      <a:pt x="208" y="32"/>
                    </a:lnTo>
                    <a:lnTo>
                      <a:pt x="226" y="56"/>
                    </a:lnTo>
                    <a:lnTo>
                      <a:pt x="252" y="48"/>
                    </a:lnTo>
                    <a:lnTo>
                      <a:pt x="278" y="48"/>
                    </a:lnTo>
                    <a:lnTo>
                      <a:pt x="295" y="56"/>
                    </a:lnTo>
                    <a:lnTo>
                      <a:pt x="321" y="8"/>
                    </a:lnTo>
                    <a:lnTo>
                      <a:pt x="373" y="0"/>
                    </a:lnTo>
                    <a:lnTo>
                      <a:pt x="425" y="152"/>
                    </a:lnTo>
                    <a:lnTo>
                      <a:pt x="486" y="176"/>
                    </a:lnTo>
                    <a:lnTo>
                      <a:pt x="512" y="208"/>
                    </a:lnTo>
                    <a:lnTo>
                      <a:pt x="460" y="240"/>
                    </a:lnTo>
                    <a:lnTo>
                      <a:pt x="477" y="264"/>
                    </a:lnTo>
                    <a:lnTo>
                      <a:pt x="391" y="352"/>
                    </a:lnTo>
                    <a:lnTo>
                      <a:pt x="321" y="360"/>
                    </a:lnTo>
                  </a:path>
                </a:pathLst>
              </a:custGeom>
              <a:solidFill>
                <a:srgbClr val="CBCBCB"/>
              </a:solidFill>
              <a:ln w="12700" cap="rnd">
                <a:solidFill>
                  <a:schemeClr val="bg1"/>
                </a:solidFill>
                <a:round/>
                <a:headEnd/>
                <a:tailEnd/>
              </a:ln>
            </p:spPr>
            <p:txBody>
              <a:bodyPr/>
              <a:lstStyle/>
              <a:p>
                <a:endParaRPr lang="de-CH" dirty="0"/>
              </a:p>
            </p:txBody>
          </p:sp>
          <p:sp>
            <p:nvSpPr>
              <p:cNvPr id="30" name="Freeform 102"/>
              <p:cNvSpPr>
                <a:spLocks/>
              </p:cNvSpPr>
              <p:nvPr/>
            </p:nvSpPr>
            <p:spPr bwMode="auto">
              <a:xfrm>
                <a:off x="1292" y="1514"/>
                <a:ext cx="783" cy="539"/>
              </a:xfrm>
              <a:custGeom>
                <a:avLst/>
                <a:gdLst>
                  <a:gd name="T0" fmla="*/ 2147483647 w 599"/>
                  <a:gd name="T1" fmla="*/ 2147483647 h 409"/>
                  <a:gd name="T2" fmla="*/ 2147483647 w 599"/>
                  <a:gd name="T3" fmla="*/ 2147483647 h 409"/>
                  <a:gd name="T4" fmla="*/ 2147483647 w 599"/>
                  <a:gd name="T5" fmla="*/ 2147483647 h 409"/>
                  <a:gd name="T6" fmla="*/ 2147483647 w 599"/>
                  <a:gd name="T7" fmla="*/ 2147483647 h 409"/>
                  <a:gd name="T8" fmla="*/ 2147483647 w 599"/>
                  <a:gd name="T9" fmla="*/ 2147483647 h 409"/>
                  <a:gd name="T10" fmla="*/ 2147483647 w 599"/>
                  <a:gd name="T11" fmla="*/ 2147483647 h 409"/>
                  <a:gd name="T12" fmla="*/ 2147483647 w 599"/>
                  <a:gd name="T13" fmla="*/ 0 h 409"/>
                  <a:gd name="T14" fmla="*/ 2147483647 w 599"/>
                  <a:gd name="T15" fmla="*/ 2147483647 h 409"/>
                  <a:gd name="T16" fmla="*/ 2147483647 w 599"/>
                  <a:gd name="T17" fmla="*/ 2147483647 h 409"/>
                  <a:gd name="T18" fmla="*/ 0 w 599"/>
                  <a:gd name="T19" fmla="*/ 2147483647 h 409"/>
                  <a:gd name="T20" fmla="*/ 2147483647 w 599"/>
                  <a:gd name="T21" fmla="*/ 2147483647 h 409"/>
                  <a:gd name="T22" fmla="*/ 2147483647 w 599"/>
                  <a:gd name="T23" fmla="*/ 2147483647 h 409"/>
                  <a:gd name="T24" fmla="*/ 2147483647 w 599"/>
                  <a:gd name="T25" fmla="*/ 2147483647 h 409"/>
                  <a:gd name="T26" fmla="*/ 2147483647 w 599"/>
                  <a:gd name="T27" fmla="*/ 2147483647 h 409"/>
                  <a:gd name="T28" fmla="*/ 2147483647 w 599"/>
                  <a:gd name="T29" fmla="*/ 2147483647 h 409"/>
                  <a:gd name="T30" fmla="*/ 2147483647 w 599"/>
                  <a:gd name="T31" fmla="*/ 2147483647 h 409"/>
                  <a:gd name="T32" fmla="*/ 2147483647 w 599"/>
                  <a:gd name="T33" fmla="*/ 2147483647 h 409"/>
                  <a:gd name="T34" fmla="*/ 2147483647 w 599"/>
                  <a:gd name="T35" fmla="*/ 2147483647 h 409"/>
                  <a:gd name="T36" fmla="*/ 2147483647 w 599"/>
                  <a:gd name="T37" fmla="*/ 2147483647 h 409"/>
                  <a:gd name="T38" fmla="*/ 2147483647 w 599"/>
                  <a:gd name="T39" fmla="*/ 2147483647 h 409"/>
                  <a:gd name="T40" fmla="*/ 2147483647 w 599"/>
                  <a:gd name="T41" fmla="*/ 2147483647 h 409"/>
                  <a:gd name="T42" fmla="*/ 2147483647 w 599"/>
                  <a:gd name="T43" fmla="*/ 2147483647 h 409"/>
                  <a:gd name="T44" fmla="*/ 2147483647 w 599"/>
                  <a:gd name="T45" fmla="*/ 2147483647 h 409"/>
                  <a:gd name="T46" fmla="*/ 2147483647 w 599"/>
                  <a:gd name="T47" fmla="*/ 2147483647 h 409"/>
                  <a:gd name="T48" fmla="*/ 2147483647 w 599"/>
                  <a:gd name="T49" fmla="*/ 2147483647 h 409"/>
                  <a:gd name="T50" fmla="*/ 2147483647 w 599"/>
                  <a:gd name="T51" fmla="*/ 2147483647 h 409"/>
                  <a:gd name="T52" fmla="*/ 2147483647 w 599"/>
                  <a:gd name="T53" fmla="*/ 2147483647 h 409"/>
                  <a:gd name="T54" fmla="*/ 2147483647 w 599"/>
                  <a:gd name="T55" fmla="*/ 2147483647 h 409"/>
                  <a:gd name="T56" fmla="*/ 2147483647 w 599"/>
                  <a:gd name="T57" fmla="*/ 2147483647 h 409"/>
                  <a:gd name="T58" fmla="*/ 2147483647 w 599"/>
                  <a:gd name="T59" fmla="*/ 2147483647 h 409"/>
                  <a:gd name="T60" fmla="*/ 2147483647 w 599"/>
                  <a:gd name="T61" fmla="*/ 2147483647 h 409"/>
                  <a:gd name="T62" fmla="*/ 2147483647 w 599"/>
                  <a:gd name="T63" fmla="*/ 2147483647 h 409"/>
                  <a:gd name="T64" fmla="*/ 2147483647 w 599"/>
                  <a:gd name="T65" fmla="*/ 2147483647 h 409"/>
                  <a:gd name="T66" fmla="*/ 2147483647 w 599"/>
                  <a:gd name="T67" fmla="*/ 2147483647 h 409"/>
                  <a:gd name="T68" fmla="*/ 2147483647 w 599"/>
                  <a:gd name="T69" fmla="*/ 2147483647 h 409"/>
                  <a:gd name="T70" fmla="*/ 2147483647 w 599"/>
                  <a:gd name="T71" fmla="*/ 2147483647 h 409"/>
                  <a:gd name="T72" fmla="*/ 2147483647 w 599"/>
                  <a:gd name="T73" fmla="*/ 2147483647 h 409"/>
                  <a:gd name="T74" fmla="*/ 2147483647 w 599"/>
                  <a:gd name="T75" fmla="*/ 2147483647 h 409"/>
                  <a:gd name="T76" fmla="*/ 2147483647 w 599"/>
                  <a:gd name="T77" fmla="*/ 2147483647 h 409"/>
                  <a:gd name="T78" fmla="*/ 2147483647 w 599"/>
                  <a:gd name="T79" fmla="*/ 2147483647 h 409"/>
                  <a:gd name="T80" fmla="*/ 2147483647 w 599"/>
                  <a:gd name="T81" fmla="*/ 2147483647 h 409"/>
                  <a:gd name="T82" fmla="*/ 2147483647 w 599"/>
                  <a:gd name="T83" fmla="*/ 2147483647 h 4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9"/>
                  <a:gd name="T127" fmla="*/ 0 h 409"/>
                  <a:gd name="T128" fmla="*/ 599 w 599"/>
                  <a:gd name="T129" fmla="*/ 409 h 4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9" h="409">
                    <a:moveTo>
                      <a:pt x="399" y="104"/>
                    </a:moveTo>
                    <a:lnTo>
                      <a:pt x="347" y="104"/>
                    </a:lnTo>
                    <a:lnTo>
                      <a:pt x="277" y="56"/>
                    </a:lnTo>
                    <a:lnTo>
                      <a:pt x="303" y="16"/>
                    </a:lnTo>
                    <a:lnTo>
                      <a:pt x="243" y="8"/>
                    </a:lnTo>
                    <a:lnTo>
                      <a:pt x="182" y="8"/>
                    </a:lnTo>
                    <a:lnTo>
                      <a:pt x="147" y="0"/>
                    </a:lnTo>
                    <a:lnTo>
                      <a:pt x="113" y="32"/>
                    </a:lnTo>
                    <a:lnTo>
                      <a:pt x="130" y="48"/>
                    </a:lnTo>
                    <a:lnTo>
                      <a:pt x="0" y="160"/>
                    </a:lnTo>
                    <a:lnTo>
                      <a:pt x="26" y="192"/>
                    </a:lnTo>
                    <a:lnTo>
                      <a:pt x="78" y="184"/>
                    </a:lnTo>
                    <a:lnTo>
                      <a:pt x="121" y="160"/>
                    </a:lnTo>
                    <a:lnTo>
                      <a:pt x="156" y="176"/>
                    </a:lnTo>
                    <a:lnTo>
                      <a:pt x="165" y="208"/>
                    </a:lnTo>
                    <a:lnTo>
                      <a:pt x="104" y="240"/>
                    </a:lnTo>
                    <a:lnTo>
                      <a:pt x="69" y="272"/>
                    </a:lnTo>
                    <a:lnTo>
                      <a:pt x="78" y="320"/>
                    </a:lnTo>
                    <a:lnTo>
                      <a:pt x="9" y="400"/>
                    </a:lnTo>
                    <a:lnTo>
                      <a:pt x="35" y="408"/>
                    </a:lnTo>
                    <a:lnTo>
                      <a:pt x="61" y="400"/>
                    </a:lnTo>
                    <a:lnTo>
                      <a:pt x="78" y="400"/>
                    </a:lnTo>
                    <a:lnTo>
                      <a:pt x="173" y="368"/>
                    </a:lnTo>
                    <a:lnTo>
                      <a:pt x="191" y="320"/>
                    </a:lnTo>
                    <a:lnTo>
                      <a:pt x="208" y="304"/>
                    </a:lnTo>
                    <a:lnTo>
                      <a:pt x="243" y="312"/>
                    </a:lnTo>
                    <a:lnTo>
                      <a:pt x="295" y="320"/>
                    </a:lnTo>
                    <a:lnTo>
                      <a:pt x="364" y="232"/>
                    </a:lnTo>
                    <a:lnTo>
                      <a:pt x="433" y="240"/>
                    </a:lnTo>
                    <a:lnTo>
                      <a:pt x="520" y="240"/>
                    </a:lnTo>
                    <a:lnTo>
                      <a:pt x="581" y="240"/>
                    </a:lnTo>
                    <a:lnTo>
                      <a:pt x="598" y="232"/>
                    </a:lnTo>
                    <a:lnTo>
                      <a:pt x="598" y="224"/>
                    </a:lnTo>
                    <a:lnTo>
                      <a:pt x="563" y="224"/>
                    </a:lnTo>
                    <a:lnTo>
                      <a:pt x="537" y="208"/>
                    </a:lnTo>
                    <a:lnTo>
                      <a:pt x="563" y="192"/>
                    </a:lnTo>
                    <a:lnTo>
                      <a:pt x="537" y="192"/>
                    </a:lnTo>
                    <a:lnTo>
                      <a:pt x="511" y="152"/>
                    </a:lnTo>
                    <a:lnTo>
                      <a:pt x="485" y="160"/>
                    </a:lnTo>
                    <a:lnTo>
                      <a:pt x="477" y="128"/>
                    </a:lnTo>
                    <a:lnTo>
                      <a:pt x="451" y="104"/>
                    </a:lnTo>
                    <a:lnTo>
                      <a:pt x="399" y="104"/>
                    </a:lnTo>
                  </a:path>
                </a:pathLst>
              </a:custGeom>
              <a:solidFill>
                <a:srgbClr val="CBCBCB"/>
              </a:solidFill>
              <a:ln w="12700">
                <a:solidFill>
                  <a:schemeClr val="bg1"/>
                </a:solidFill>
                <a:round/>
                <a:headEnd/>
                <a:tailEnd/>
              </a:ln>
            </p:spPr>
            <p:txBody>
              <a:bodyPr/>
              <a:lstStyle/>
              <a:p>
                <a:endParaRPr lang="de-CH" dirty="0"/>
              </a:p>
            </p:txBody>
          </p:sp>
          <p:sp>
            <p:nvSpPr>
              <p:cNvPr id="31" name="Freeform 103"/>
              <p:cNvSpPr>
                <a:spLocks/>
              </p:cNvSpPr>
              <p:nvPr/>
            </p:nvSpPr>
            <p:spPr bwMode="auto">
              <a:xfrm>
                <a:off x="3332" y="2188"/>
                <a:ext cx="2088" cy="1391"/>
              </a:xfrm>
              <a:custGeom>
                <a:avLst/>
                <a:gdLst>
                  <a:gd name="T0" fmla="*/ 2147483647 w 1596"/>
                  <a:gd name="T1" fmla="*/ 2147483647 h 1057"/>
                  <a:gd name="T2" fmla="*/ 2147483647 w 1596"/>
                  <a:gd name="T3" fmla="*/ 2147483647 h 1057"/>
                  <a:gd name="T4" fmla="*/ 2147483647 w 1596"/>
                  <a:gd name="T5" fmla="*/ 2147483647 h 1057"/>
                  <a:gd name="T6" fmla="*/ 2147483647 w 1596"/>
                  <a:gd name="T7" fmla="*/ 2147483647 h 1057"/>
                  <a:gd name="T8" fmla="*/ 2147483647 w 1596"/>
                  <a:gd name="T9" fmla="*/ 2147483647 h 1057"/>
                  <a:gd name="T10" fmla="*/ 2147483647 w 1596"/>
                  <a:gd name="T11" fmla="*/ 2147483647 h 1057"/>
                  <a:gd name="T12" fmla="*/ 2147483647 w 1596"/>
                  <a:gd name="T13" fmla="*/ 2147483647 h 1057"/>
                  <a:gd name="T14" fmla="*/ 2147483647 w 1596"/>
                  <a:gd name="T15" fmla="*/ 2147483647 h 1057"/>
                  <a:gd name="T16" fmla="*/ 2147483647 w 1596"/>
                  <a:gd name="T17" fmla="*/ 2147483647 h 1057"/>
                  <a:gd name="T18" fmla="*/ 2147483647 w 1596"/>
                  <a:gd name="T19" fmla="*/ 2147483647 h 1057"/>
                  <a:gd name="T20" fmla="*/ 2147483647 w 1596"/>
                  <a:gd name="T21" fmla="*/ 2147483647 h 1057"/>
                  <a:gd name="T22" fmla="*/ 2147483647 w 1596"/>
                  <a:gd name="T23" fmla="*/ 2147483647 h 1057"/>
                  <a:gd name="T24" fmla="*/ 2147483647 w 1596"/>
                  <a:gd name="T25" fmla="*/ 2147483647 h 1057"/>
                  <a:gd name="T26" fmla="*/ 2147483647 w 1596"/>
                  <a:gd name="T27" fmla="*/ 2147483647 h 1057"/>
                  <a:gd name="T28" fmla="*/ 2147483647 w 1596"/>
                  <a:gd name="T29" fmla="*/ 2147483647 h 1057"/>
                  <a:gd name="T30" fmla="*/ 2147483647 w 1596"/>
                  <a:gd name="T31" fmla="*/ 2147483647 h 1057"/>
                  <a:gd name="T32" fmla="*/ 2147483647 w 1596"/>
                  <a:gd name="T33" fmla="*/ 2147483647 h 1057"/>
                  <a:gd name="T34" fmla="*/ 2147483647 w 1596"/>
                  <a:gd name="T35" fmla="*/ 2147483647 h 1057"/>
                  <a:gd name="T36" fmla="*/ 2147483647 w 1596"/>
                  <a:gd name="T37" fmla="*/ 2147483647 h 1057"/>
                  <a:gd name="T38" fmla="*/ 2147483647 w 1596"/>
                  <a:gd name="T39" fmla="*/ 2147483647 h 1057"/>
                  <a:gd name="T40" fmla="*/ 2147483647 w 1596"/>
                  <a:gd name="T41" fmla="*/ 2147483647 h 1057"/>
                  <a:gd name="T42" fmla="*/ 2147483647 w 1596"/>
                  <a:gd name="T43" fmla="*/ 2147483647 h 1057"/>
                  <a:gd name="T44" fmla="*/ 2147483647 w 1596"/>
                  <a:gd name="T45" fmla="*/ 2147483647 h 1057"/>
                  <a:gd name="T46" fmla="*/ 2147483647 w 1596"/>
                  <a:gd name="T47" fmla="*/ 2147483647 h 1057"/>
                  <a:gd name="T48" fmla="*/ 2147483647 w 1596"/>
                  <a:gd name="T49" fmla="*/ 2147483647 h 1057"/>
                  <a:gd name="T50" fmla="*/ 2147483647 w 1596"/>
                  <a:gd name="T51" fmla="*/ 0 h 1057"/>
                  <a:gd name="T52" fmla="*/ 2147483647 w 1596"/>
                  <a:gd name="T53" fmla="*/ 2147483647 h 1057"/>
                  <a:gd name="T54" fmla="*/ 2147483647 w 1596"/>
                  <a:gd name="T55" fmla="*/ 2147483647 h 1057"/>
                  <a:gd name="T56" fmla="*/ 2147483647 w 1596"/>
                  <a:gd name="T57" fmla="*/ 2147483647 h 1057"/>
                  <a:gd name="T58" fmla="*/ 2147483647 w 1596"/>
                  <a:gd name="T59" fmla="*/ 2147483647 h 1057"/>
                  <a:gd name="T60" fmla="*/ 2147483647 w 1596"/>
                  <a:gd name="T61" fmla="*/ 2147483647 h 1057"/>
                  <a:gd name="T62" fmla="*/ 2147483647 w 1596"/>
                  <a:gd name="T63" fmla="*/ 2147483647 h 1057"/>
                  <a:gd name="T64" fmla="*/ 2147483647 w 1596"/>
                  <a:gd name="T65" fmla="*/ 2147483647 h 1057"/>
                  <a:gd name="T66" fmla="*/ 2147483647 w 1596"/>
                  <a:gd name="T67" fmla="*/ 2147483647 h 1057"/>
                  <a:gd name="T68" fmla="*/ 2147483647 w 1596"/>
                  <a:gd name="T69" fmla="*/ 2147483647 h 1057"/>
                  <a:gd name="T70" fmla="*/ 2147483647 w 1596"/>
                  <a:gd name="T71" fmla="*/ 2147483647 h 1057"/>
                  <a:gd name="T72" fmla="*/ 2147483647 w 1596"/>
                  <a:gd name="T73" fmla="*/ 2147483647 h 1057"/>
                  <a:gd name="T74" fmla="*/ 2147483647 w 1596"/>
                  <a:gd name="T75" fmla="*/ 2147483647 h 1057"/>
                  <a:gd name="T76" fmla="*/ 2147483647 w 1596"/>
                  <a:gd name="T77" fmla="*/ 2147483647 h 1057"/>
                  <a:gd name="T78" fmla="*/ 2147483647 w 1596"/>
                  <a:gd name="T79" fmla="*/ 2147483647 h 1057"/>
                  <a:gd name="T80" fmla="*/ 2147483647 w 1596"/>
                  <a:gd name="T81" fmla="*/ 2147483647 h 1057"/>
                  <a:gd name="T82" fmla="*/ 2147483647 w 1596"/>
                  <a:gd name="T83" fmla="*/ 2147483647 h 1057"/>
                  <a:gd name="T84" fmla="*/ 2147483647 w 1596"/>
                  <a:gd name="T85" fmla="*/ 2147483647 h 1057"/>
                  <a:gd name="T86" fmla="*/ 2147483647 w 1596"/>
                  <a:gd name="T87" fmla="*/ 2147483647 h 1057"/>
                  <a:gd name="T88" fmla="*/ 2147483647 w 1596"/>
                  <a:gd name="T89" fmla="*/ 2147483647 h 10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96"/>
                  <a:gd name="T136" fmla="*/ 0 h 1057"/>
                  <a:gd name="T137" fmla="*/ 1596 w 1596"/>
                  <a:gd name="T138" fmla="*/ 1057 h 10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96" h="1057">
                    <a:moveTo>
                      <a:pt x="520" y="984"/>
                    </a:moveTo>
                    <a:lnTo>
                      <a:pt x="572" y="840"/>
                    </a:lnTo>
                    <a:lnTo>
                      <a:pt x="546" y="736"/>
                    </a:lnTo>
                    <a:lnTo>
                      <a:pt x="537" y="680"/>
                    </a:lnTo>
                    <a:lnTo>
                      <a:pt x="555" y="656"/>
                    </a:lnTo>
                    <a:lnTo>
                      <a:pt x="641" y="696"/>
                    </a:lnTo>
                    <a:lnTo>
                      <a:pt x="667" y="640"/>
                    </a:lnTo>
                    <a:lnTo>
                      <a:pt x="719" y="648"/>
                    </a:lnTo>
                    <a:lnTo>
                      <a:pt x="711" y="808"/>
                    </a:lnTo>
                    <a:lnTo>
                      <a:pt x="806" y="888"/>
                    </a:lnTo>
                    <a:lnTo>
                      <a:pt x="867" y="896"/>
                    </a:lnTo>
                    <a:lnTo>
                      <a:pt x="936" y="888"/>
                    </a:lnTo>
                    <a:lnTo>
                      <a:pt x="945" y="840"/>
                    </a:lnTo>
                    <a:lnTo>
                      <a:pt x="962" y="824"/>
                    </a:lnTo>
                    <a:lnTo>
                      <a:pt x="997" y="848"/>
                    </a:lnTo>
                    <a:lnTo>
                      <a:pt x="1092" y="808"/>
                    </a:lnTo>
                    <a:lnTo>
                      <a:pt x="1136" y="800"/>
                    </a:lnTo>
                    <a:lnTo>
                      <a:pt x="1266" y="968"/>
                    </a:lnTo>
                    <a:lnTo>
                      <a:pt x="1361" y="920"/>
                    </a:lnTo>
                    <a:lnTo>
                      <a:pt x="1274" y="824"/>
                    </a:lnTo>
                    <a:lnTo>
                      <a:pt x="1300" y="784"/>
                    </a:lnTo>
                    <a:lnTo>
                      <a:pt x="1318" y="776"/>
                    </a:lnTo>
                    <a:lnTo>
                      <a:pt x="1361" y="728"/>
                    </a:lnTo>
                    <a:lnTo>
                      <a:pt x="1214" y="704"/>
                    </a:lnTo>
                    <a:lnTo>
                      <a:pt x="1214" y="584"/>
                    </a:lnTo>
                    <a:lnTo>
                      <a:pt x="1266" y="512"/>
                    </a:lnTo>
                    <a:lnTo>
                      <a:pt x="1361" y="480"/>
                    </a:lnTo>
                    <a:lnTo>
                      <a:pt x="1396" y="488"/>
                    </a:lnTo>
                    <a:lnTo>
                      <a:pt x="1387" y="512"/>
                    </a:lnTo>
                    <a:lnTo>
                      <a:pt x="1396" y="552"/>
                    </a:lnTo>
                    <a:lnTo>
                      <a:pt x="1586" y="592"/>
                    </a:lnTo>
                    <a:lnTo>
                      <a:pt x="1595" y="528"/>
                    </a:lnTo>
                    <a:lnTo>
                      <a:pt x="1595" y="496"/>
                    </a:lnTo>
                    <a:lnTo>
                      <a:pt x="1543" y="464"/>
                    </a:lnTo>
                    <a:lnTo>
                      <a:pt x="1500" y="432"/>
                    </a:lnTo>
                    <a:lnTo>
                      <a:pt x="1534" y="312"/>
                    </a:lnTo>
                    <a:lnTo>
                      <a:pt x="1578" y="184"/>
                    </a:lnTo>
                    <a:lnTo>
                      <a:pt x="1595" y="120"/>
                    </a:lnTo>
                    <a:lnTo>
                      <a:pt x="1552" y="80"/>
                    </a:lnTo>
                    <a:lnTo>
                      <a:pt x="1482" y="56"/>
                    </a:lnTo>
                    <a:lnTo>
                      <a:pt x="1439" y="112"/>
                    </a:lnTo>
                    <a:lnTo>
                      <a:pt x="1413" y="144"/>
                    </a:lnTo>
                    <a:lnTo>
                      <a:pt x="1378" y="136"/>
                    </a:lnTo>
                    <a:lnTo>
                      <a:pt x="1370" y="144"/>
                    </a:lnTo>
                    <a:lnTo>
                      <a:pt x="1370" y="192"/>
                    </a:lnTo>
                    <a:lnTo>
                      <a:pt x="1266" y="240"/>
                    </a:lnTo>
                    <a:lnTo>
                      <a:pt x="1170" y="184"/>
                    </a:lnTo>
                    <a:lnTo>
                      <a:pt x="1049" y="144"/>
                    </a:lnTo>
                    <a:lnTo>
                      <a:pt x="1049" y="96"/>
                    </a:lnTo>
                    <a:lnTo>
                      <a:pt x="1075" y="64"/>
                    </a:lnTo>
                    <a:lnTo>
                      <a:pt x="971" y="24"/>
                    </a:lnTo>
                    <a:lnTo>
                      <a:pt x="884" y="0"/>
                    </a:lnTo>
                    <a:lnTo>
                      <a:pt x="806" y="8"/>
                    </a:lnTo>
                    <a:lnTo>
                      <a:pt x="719" y="16"/>
                    </a:lnTo>
                    <a:lnTo>
                      <a:pt x="754" y="88"/>
                    </a:lnTo>
                    <a:lnTo>
                      <a:pt x="719" y="152"/>
                    </a:lnTo>
                    <a:lnTo>
                      <a:pt x="693" y="224"/>
                    </a:lnTo>
                    <a:lnTo>
                      <a:pt x="511" y="176"/>
                    </a:lnTo>
                    <a:lnTo>
                      <a:pt x="416" y="248"/>
                    </a:lnTo>
                    <a:lnTo>
                      <a:pt x="381" y="224"/>
                    </a:lnTo>
                    <a:lnTo>
                      <a:pt x="347" y="232"/>
                    </a:lnTo>
                    <a:lnTo>
                      <a:pt x="312" y="304"/>
                    </a:lnTo>
                    <a:lnTo>
                      <a:pt x="243" y="320"/>
                    </a:lnTo>
                    <a:lnTo>
                      <a:pt x="208" y="320"/>
                    </a:lnTo>
                    <a:lnTo>
                      <a:pt x="199" y="288"/>
                    </a:lnTo>
                    <a:lnTo>
                      <a:pt x="147" y="328"/>
                    </a:lnTo>
                    <a:lnTo>
                      <a:pt x="147" y="368"/>
                    </a:lnTo>
                    <a:lnTo>
                      <a:pt x="113" y="400"/>
                    </a:lnTo>
                    <a:lnTo>
                      <a:pt x="78" y="392"/>
                    </a:lnTo>
                    <a:lnTo>
                      <a:pt x="17" y="448"/>
                    </a:lnTo>
                    <a:lnTo>
                      <a:pt x="0" y="512"/>
                    </a:lnTo>
                    <a:lnTo>
                      <a:pt x="35" y="576"/>
                    </a:lnTo>
                    <a:lnTo>
                      <a:pt x="173" y="600"/>
                    </a:lnTo>
                    <a:lnTo>
                      <a:pt x="217" y="568"/>
                    </a:lnTo>
                    <a:lnTo>
                      <a:pt x="217" y="528"/>
                    </a:lnTo>
                    <a:lnTo>
                      <a:pt x="260" y="512"/>
                    </a:lnTo>
                    <a:lnTo>
                      <a:pt x="286" y="528"/>
                    </a:lnTo>
                    <a:lnTo>
                      <a:pt x="260" y="552"/>
                    </a:lnTo>
                    <a:lnTo>
                      <a:pt x="295" y="544"/>
                    </a:lnTo>
                    <a:lnTo>
                      <a:pt x="338" y="544"/>
                    </a:lnTo>
                    <a:lnTo>
                      <a:pt x="347" y="568"/>
                    </a:lnTo>
                    <a:lnTo>
                      <a:pt x="321" y="640"/>
                    </a:lnTo>
                    <a:lnTo>
                      <a:pt x="355" y="696"/>
                    </a:lnTo>
                    <a:lnTo>
                      <a:pt x="390" y="696"/>
                    </a:lnTo>
                    <a:lnTo>
                      <a:pt x="399" y="776"/>
                    </a:lnTo>
                    <a:lnTo>
                      <a:pt x="390" y="848"/>
                    </a:lnTo>
                    <a:lnTo>
                      <a:pt x="355" y="880"/>
                    </a:lnTo>
                    <a:lnTo>
                      <a:pt x="381" y="1000"/>
                    </a:lnTo>
                    <a:lnTo>
                      <a:pt x="451" y="1056"/>
                    </a:lnTo>
                    <a:lnTo>
                      <a:pt x="520" y="984"/>
                    </a:lnTo>
                  </a:path>
                </a:pathLst>
              </a:custGeom>
              <a:solidFill>
                <a:srgbClr val="CBCBCB"/>
              </a:solidFill>
              <a:ln w="12700" cap="rnd">
                <a:solidFill>
                  <a:schemeClr val="bg1"/>
                </a:solidFill>
                <a:round/>
                <a:headEnd/>
                <a:tailEnd/>
              </a:ln>
            </p:spPr>
            <p:txBody>
              <a:bodyPr/>
              <a:lstStyle/>
              <a:p>
                <a:endParaRPr lang="de-CH" dirty="0"/>
              </a:p>
            </p:txBody>
          </p:sp>
          <p:sp>
            <p:nvSpPr>
              <p:cNvPr id="32" name="Freeform 104"/>
              <p:cNvSpPr>
                <a:spLocks/>
              </p:cNvSpPr>
              <p:nvPr/>
            </p:nvSpPr>
            <p:spPr bwMode="auto">
              <a:xfrm>
                <a:off x="3570" y="2030"/>
                <a:ext cx="433" cy="581"/>
              </a:xfrm>
              <a:custGeom>
                <a:avLst/>
                <a:gdLst>
                  <a:gd name="T0" fmla="*/ 2147483647 w 331"/>
                  <a:gd name="T1" fmla="*/ 2147483647 h 441"/>
                  <a:gd name="T2" fmla="*/ 2147483647 w 331"/>
                  <a:gd name="T3" fmla="*/ 2147483647 h 441"/>
                  <a:gd name="T4" fmla="*/ 2147483647 w 331"/>
                  <a:gd name="T5" fmla="*/ 2147483647 h 441"/>
                  <a:gd name="T6" fmla="*/ 2147483647 w 331"/>
                  <a:gd name="T7" fmla="*/ 2147483647 h 441"/>
                  <a:gd name="T8" fmla="*/ 2147483647 w 331"/>
                  <a:gd name="T9" fmla="*/ 2147483647 h 441"/>
                  <a:gd name="T10" fmla="*/ 2147483647 w 331"/>
                  <a:gd name="T11" fmla="*/ 2147483647 h 441"/>
                  <a:gd name="T12" fmla="*/ 2147483647 w 331"/>
                  <a:gd name="T13" fmla="*/ 2147483647 h 441"/>
                  <a:gd name="T14" fmla="*/ 0 w 331"/>
                  <a:gd name="T15" fmla="*/ 2147483647 h 441"/>
                  <a:gd name="T16" fmla="*/ 2147483647 w 331"/>
                  <a:gd name="T17" fmla="*/ 2147483647 h 441"/>
                  <a:gd name="T18" fmla="*/ 2147483647 w 331"/>
                  <a:gd name="T19" fmla="*/ 2147483647 h 441"/>
                  <a:gd name="T20" fmla="*/ 2147483647 w 331"/>
                  <a:gd name="T21" fmla="*/ 2147483647 h 441"/>
                  <a:gd name="T22" fmla="*/ 2147483647 w 331"/>
                  <a:gd name="T23" fmla="*/ 2147483647 h 441"/>
                  <a:gd name="T24" fmla="*/ 2147483647 w 331"/>
                  <a:gd name="T25" fmla="*/ 2147483647 h 441"/>
                  <a:gd name="T26" fmla="*/ 2147483647 w 331"/>
                  <a:gd name="T27" fmla="*/ 2147483647 h 441"/>
                  <a:gd name="T28" fmla="*/ 2147483647 w 331"/>
                  <a:gd name="T29" fmla="*/ 2147483647 h 441"/>
                  <a:gd name="T30" fmla="*/ 2147483647 w 331"/>
                  <a:gd name="T31" fmla="*/ 0 h 441"/>
                  <a:gd name="T32" fmla="*/ 2147483647 w 331"/>
                  <a:gd name="T33" fmla="*/ 2147483647 h 441"/>
                  <a:gd name="T34" fmla="*/ 2147483647 w 331"/>
                  <a:gd name="T35" fmla="*/ 2147483647 h 441"/>
                  <a:gd name="T36" fmla="*/ 2147483647 w 331"/>
                  <a:gd name="T37" fmla="*/ 2147483647 h 441"/>
                  <a:gd name="T38" fmla="*/ 2147483647 w 331"/>
                  <a:gd name="T39" fmla="*/ 2147483647 h 441"/>
                  <a:gd name="T40" fmla="*/ 2147483647 w 331"/>
                  <a:gd name="T41" fmla="*/ 2147483647 h 441"/>
                  <a:gd name="T42" fmla="*/ 2147483647 w 331"/>
                  <a:gd name="T43" fmla="*/ 2147483647 h 441"/>
                  <a:gd name="T44" fmla="*/ 2147483647 w 331"/>
                  <a:gd name="T45" fmla="*/ 2147483647 h 441"/>
                  <a:gd name="T46" fmla="*/ 2147483647 w 331"/>
                  <a:gd name="T47" fmla="*/ 2147483647 h 441"/>
                  <a:gd name="T48" fmla="*/ 2147483647 w 331"/>
                  <a:gd name="T49" fmla="*/ 2147483647 h 441"/>
                  <a:gd name="T50" fmla="*/ 2147483647 w 331"/>
                  <a:gd name="T51" fmla="*/ 2147483647 h 4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1"/>
                  <a:gd name="T79" fmla="*/ 0 h 441"/>
                  <a:gd name="T80" fmla="*/ 331 w 331"/>
                  <a:gd name="T81" fmla="*/ 441 h 4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1" h="441">
                    <a:moveTo>
                      <a:pt x="234" y="368"/>
                    </a:moveTo>
                    <a:lnTo>
                      <a:pt x="200" y="344"/>
                    </a:lnTo>
                    <a:lnTo>
                      <a:pt x="165" y="352"/>
                    </a:lnTo>
                    <a:lnTo>
                      <a:pt x="130" y="424"/>
                    </a:lnTo>
                    <a:lnTo>
                      <a:pt x="61" y="440"/>
                    </a:lnTo>
                    <a:lnTo>
                      <a:pt x="26" y="440"/>
                    </a:lnTo>
                    <a:lnTo>
                      <a:pt x="17" y="408"/>
                    </a:lnTo>
                    <a:lnTo>
                      <a:pt x="0" y="384"/>
                    </a:lnTo>
                    <a:lnTo>
                      <a:pt x="78" y="336"/>
                    </a:lnTo>
                    <a:lnTo>
                      <a:pt x="61" y="288"/>
                    </a:lnTo>
                    <a:lnTo>
                      <a:pt x="78" y="224"/>
                    </a:lnTo>
                    <a:lnTo>
                      <a:pt x="17" y="160"/>
                    </a:lnTo>
                    <a:lnTo>
                      <a:pt x="52" y="144"/>
                    </a:lnTo>
                    <a:lnTo>
                      <a:pt x="96" y="80"/>
                    </a:lnTo>
                    <a:lnTo>
                      <a:pt x="69" y="40"/>
                    </a:lnTo>
                    <a:lnTo>
                      <a:pt x="78" y="0"/>
                    </a:lnTo>
                    <a:lnTo>
                      <a:pt x="156" y="32"/>
                    </a:lnTo>
                    <a:lnTo>
                      <a:pt x="252" y="56"/>
                    </a:lnTo>
                    <a:lnTo>
                      <a:pt x="269" y="64"/>
                    </a:lnTo>
                    <a:lnTo>
                      <a:pt x="295" y="104"/>
                    </a:lnTo>
                    <a:lnTo>
                      <a:pt x="243" y="152"/>
                    </a:lnTo>
                    <a:lnTo>
                      <a:pt x="269" y="184"/>
                    </a:lnTo>
                    <a:lnTo>
                      <a:pt x="304" y="168"/>
                    </a:lnTo>
                    <a:lnTo>
                      <a:pt x="330" y="192"/>
                    </a:lnTo>
                    <a:lnTo>
                      <a:pt x="330" y="296"/>
                    </a:lnTo>
                    <a:lnTo>
                      <a:pt x="234" y="368"/>
                    </a:lnTo>
                  </a:path>
                </a:pathLst>
              </a:custGeom>
              <a:solidFill>
                <a:srgbClr val="CBCBCB"/>
              </a:solidFill>
              <a:ln w="12700" cap="rnd">
                <a:solidFill>
                  <a:schemeClr val="bg1"/>
                </a:solidFill>
                <a:round/>
                <a:headEnd/>
                <a:tailEnd/>
              </a:ln>
            </p:spPr>
            <p:txBody>
              <a:bodyPr/>
              <a:lstStyle/>
              <a:p>
                <a:endParaRPr lang="de-CH" dirty="0"/>
              </a:p>
            </p:txBody>
          </p:sp>
          <p:sp>
            <p:nvSpPr>
              <p:cNvPr id="33" name="Freeform 105"/>
              <p:cNvSpPr>
                <a:spLocks/>
              </p:cNvSpPr>
              <p:nvPr/>
            </p:nvSpPr>
            <p:spPr bwMode="auto">
              <a:xfrm>
                <a:off x="499" y="3283"/>
                <a:ext cx="69" cy="54"/>
              </a:xfrm>
              <a:custGeom>
                <a:avLst/>
                <a:gdLst>
                  <a:gd name="T0" fmla="*/ 0 w 53"/>
                  <a:gd name="T1" fmla="*/ 2147483647 h 41"/>
                  <a:gd name="T2" fmla="*/ 2147483647 w 53"/>
                  <a:gd name="T3" fmla="*/ 0 h 41"/>
                  <a:gd name="T4" fmla="*/ 2147483647 w 53"/>
                  <a:gd name="T5" fmla="*/ 2147483647 h 41"/>
                  <a:gd name="T6" fmla="*/ 2147483647 w 53"/>
                  <a:gd name="T7" fmla="*/ 2147483647 h 41"/>
                  <a:gd name="T8" fmla="*/ 0 w 53"/>
                  <a:gd name="T9" fmla="*/ 2147483647 h 41"/>
                  <a:gd name="T10" fmla="*/ 0 60000 65536"/>
                  <a:gd name="T11" fmla="*/ 0 60000 65536"/>
                  <a:gd name="T12" fmla="*/ 0 60000 65536"/>
                  <a:gd name="T13" fmla="*/ 0 60000 65536"/>
                  <a:gd name="T14" fmla="*/ 0 60000 65536"/>
                  <a:gd name="T15" fmla="*/ 0 w 53"/>
                  <a:gd name="T16" fmla="*/ 0 h 41"/>
                  <a:gd name="T17" fmla="*/ 53 w 53"/>
                  <a:gd name="T18" fmla="*/ 41 h 41"/>
                </a:gdLst>
                <a:ahLst/>
                <a:cxnLst>
                  <a:cxn ang="T10">
                    <a:pos x="T0" y="T1"/>
                  </a:cxn>
                  <a:cxn ang="T11">
                    <a:pos x="T2" y="T3"/>
                  </a:cxn>
                  <a:cxn ang="T12">
                    <a:pos x="T4" y="T5"/>
                  </a:cxn>
                  <a:cxn ang="T13">
                    <a:pos x="T6" y="T7"/>
                  </a:cxn>
                  <a:cxn ang="T14">
                    <a:pos x="T8" y="T9"/>
                  </a:cxn>
                </a:cxnLst>
                <a:rect l="T15" t="T16" r="T17" b="T18"/>
                <a:pathLst>
                  <a:path w="53" h="41">
                    <a:moveTo>
                      <a:pt x="0" y="24"/>
                    </a:moveTo>
                    <a:lnTo>
                      <a:pt x="17" y="0"/>
                    </a:lnTo>
                    <a:lnTo>
                      <a:pt x="52" y="24"/>
                    </a:lnTo>
                    <a:lnTo>
                      <a:pt x="35" y="40"/>
                    </a:lnTo>
                    <a:lnTo>
                      <a:pt x="0" y="24"/>
                    </a:lnTo>
                  </a:path>
                </a:pathLst>
              </a:custGeom>
              <a:solidFill>
                <a:srgbClr val="CBCBCB"/>
              </a:solidFill>
              <a:ln w="12700" cap="rnd">
                <a:solidFill>
                  <a:schemeClr val="bg1"/>
                </a:solidFill>
                <a:round/>
                <a:headEnd/>
                <a:tailEnd/>
              </a:ln>
            </p:spPr>
            <p:txBody>
              <a:bodyPr/>
              <a:lstStyle/>
              <a:p>
                <a:endParaRPr lang="de-CH" dirty="0"/>
              </a:p>
            </p:txBody>
          </p:sp>
          <p:sp>
            <p:nvSpPr>
              <p:cNvPr id="34" name="Freeform 106"/>
              <p:cNvSpPr>
                <a:spLocks/>
              </p:cNvSpPr>
              <p:nvPr/>
            </p:nvSpPr>
            <p:spPr bwMode="auto">
              <a:xfrm>
                <a:off x="249" y="3336"/>
                <a:ext cx="421" cy="286"/>
              </a:xfrm>
              <a:custGeom>
                <a:avLst/>
                <a:gdLst>
                  <a:gd name="T0" fmla="*/ 2147483647 w 322"/>
                  <a:gd name="T1" fmla="*/ 2147483647 h 217"/>
                  <a:gd name="T2" fmla="*/ 2147483647 w 322"/>
                  <a:gd name="T3" fmla="*/ 2147483647 h 217"/>
                  <a:gd name="T4" fmla="*/ 2147483647 w 322"/>
                  <a:gd name="T5" fmla="*/ 2147483647 h 217"/>
                  <a:gd name="T6" fmla="*/ 2147483647 w 322"/>
                  <a:gd name="T7" fmla="*/ 2147483647 h 217"/>
                  <a:gd name="T8" fmla="*/ 2147483647 w 322"/>
                  <a:gd name="T9" fmla="*/ 2147483647 h 217"/>
                  <a:gd name="T10" fmla="*/ 2147483647 w 322"/>
                  <a:gd name="T11" fmla="*/ 2147483647 h 217"/>
                  <a:gd name="T12" fmla="*/ 2147483647 w 322"/>
                  <a:gd name="T13" fmla="*/ 2147483647 h 217"/>
                  <a:gd name="T14" fmla="*/ 2147483647 w 322"/>
                  <a:gd name="T15" fmla="*/ 2147483647 h 217"/>
                  <a:gd name="T16" fmla="*/ 2147483647 w 322"/>
                  <a:gd name="T17" fmla="*/ 2147483647 h 217"/>
                  <a:gd name="T18" fmla="*/ 2147483647 w 322"/>
                  <a:gd name="T19" fmla="*/ 2147483647 h 217"/>
                  <a:gd name="T20" fmla="*/ 0 w 322"/>
                  <a:gd name="T21" fmla="*/ 2147483647 h 217"/>
                  <a:gd name="T22" fmla="*/ 0 w 322"/>
                  <a:gd name="T23" fmla="*/ 2147483647 h 217"/>
                  <a:gd name="T24" fmla="*/ 2147483647 w 322"/>
                  <a:gd name="T25" fmla="*/ 2147483647 h 217"/>
                  <a:gd name="T26" fmla="*/ 2147483647 w 322"/>
                  <a:gd name="T27" fmla="*/ 2147483647 h 217"/>
                  <a:gd name="T28" fmla="*/ 2147483647 w 322"/>
                  <a:gd name="T29" fmla="*/ 2147483647 h 217"/>
                  <a:gd name="T30" fmla="*/ 2147483647 w 322"/>
                  <a:gd name="T31" fmla="*/ 2147483647 h 217"/>
                  <a:gd name="T32" fmla="*/ 2147483647 w 322"/>
                  <a:gd name="T33" fmla="*/ 2147483647 h 217"/>
                  <a:gd name="T34" fmla="*/ 2147483647 w 322"/>
                  <a:gd name="T35" fmla="*/ 0 h 217"/>
                  <a:gd name="T36" fmla="*/ 2147483647 w 322"/>
                  <a:gd name="T37" fmla="*/ 2147483647 h 217"/>
                  <a:gd name="T38" fmla="*/ 2147483647 w 322"/>
                  <a:gd name="T39" fmla="*/ 2147483647 h 217"/>
                  <a:gd name="T40" fmla="*/ 2147483647 w 322"/>
                  <a:gd name="T41" fmla="*/ 2147483647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2"/>
                  <a:gd name="T64" fmla="*/ 0 h 217"/>
                  <a:gd name="T65" fmla="*/ 322 w 322"/>
                  <a:gd name="T66" fmla="*/ 217 h 2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2" h="217">
                    <a:moveTo>
                      <a:pt x="260" y="72"/>
                    </a:moveTo>
                    <a:lnTo>
                      <a:pt x="321" y="96"/>
                    </a:lnTo>
                    <a:lnTo>
                      <a:pt x="278" y="128"/>
                    </a:lnTo>
                    <a:lnTo>
                      <a:pt x="182" y="208"/>
                    </a:lnTo>
                    <a:lnTo>
                      <a:pt x="139" y="208"/>
                    </a:lnTo>
                    <a:lnTo>
                      <a:pt x="61" y="208"/>
                    </a:lnTo>
                    <a:lnTo>
                      <a:pt x="9" y="208"/>
                    </a:lnTo>
                    <a:lnTo>
                      <a:pt x="9" y="216"/>
                    </a:lnTo>
                    <a:lnTo>
                      <a:pt x="9" y="208"/>
                    </a:lnTo>
                    <a:lnTo>
                      <a:pt x="9" y="184"/>
                    </a:lnTo>
                    <a:lnTo>
                      <a:pt x="0" y="160"/>
                    </a:lnTo>
                    <a:lnTo>
                      <a:pt x="0" y="144"/>
                    </a:lnTo>
                    <a:lnTo>
                      <a:pt x="9" y="136"/>
                    </a:lnTo>
                    <a:lnTo>
                      <a:pt x="9" y="128"/>
                    </a:lnTo>
                    <a:lnTo>
                      <a:pt x="35" y="120"/>
                    </a:lnTo>
                    <a:lnTo>
                      <a:pt x="139" y="80"/>
                    </a:lnTo>
                    <a:lnTo>
                      <a:pt x="113" y="32"/>
                    </a:lnTo>
                    <a:lnTo>
                      <a:pt x="139" y="0"/>
                    </a:lnTo>
                    <a:lnTo>
                      <a:pt x="191" y="40"/>
                    </a:lnTo>
                    <a:lnTo>
                      <a:pt x="252" y="40"/>
                    </a:lnTo>
                    <a:lnTo>
                      <a:pt x="260" y="72"/>
                    </a:lnTo>
                  </a:path>
                </a:pathLst>
              </a:custGeom>
              <a:solidFill>
                <a:srgbClr val="CBCBCB"/>
              </a:solidFill>
              <a:ln w="12700">
                <a:solidFill>
                  <a:schemeClr val="bg1"/>
                </a:solidFill>
                <a:round/>
                <a:headEnd/>
                <a:tailEnd/>
              </a:ln>
            </p:spPr>
            <p:txBody>
              <a:bodyPr/>
              <a:lstStyle/>
              <a:p>
                <a:endParaRPr lang="de-CH" dirty="0"/>
              </a:p>
            </p:txBody>
          </p:sp>
          <p:sp>
            <p:nvSpPr>
              <p:cNvPr id="35" name="Freeform 107"/>
              <p:cNvSpPr>
                <a:spLocks/>
              </p:cNvSpPr>
              <p:nvPr/>
            </p:nvSpPr>
            <p:spPr bwMode="auto">
              <a:xfrm>
                <a:off x="1213" y="2652"/>
                <a:ext cx="80" cy="64"/>
              </a:xfrm>
              <a:custGeom>
                <a:avLst/>
                <a:gdLst>
                  <a:gd name="T0" fmla="*/ 2147483647 w 61"/>
                  <a:gd name="T1" fmla="*/ 2147483647 h 49"/>
                  <a:gd name="T2" fmla="*/ 2147483647 w 61"/>
                  <a:gd name="T3" fmla="*/ 2147483647 h 49"/>
                  <a:gd name="T4" fmla="*/ 0 w 61"/>
                  <a:gd name="T5" fmla="*/ 2147483647 h 49"/>
                  <a:gd name="T6" fmla="*/ 2147483647 w 61"/>
                  <a:gd name="T7" fmla="*/ 0 h 49"/>
                  <a:gd name="T8" fmla="*/ 2147483647 w 61"/>
                  <a:gd name="T9" fmla="*/ 2147483647 h 49"/>
                  <a:gd name="T10" fmla="*/ 0 60000 65536"/>
                  <a:gd name="T11" fmla="*/ 0 60000 65536"/>
                  <a:gd name="T12" fmla="*/ 0 60000 65536"/>
                  <a:gd name="T13" fmla="*/ 0 60000 65536"/>
                  <a:gd name="T14" fmla="*/ 0 60000 65536"/>
                  <a:gd name="T15" fmla="*/ 0 w 61"/>
                  <a:gd name="T16" fmla="*/ 0 h 49"/>
                  <a:gd name="T17" fmla="*/ 61 w 61"/>
                  <a:gd name="T18" fmla="*/ 49 h 49"/>
                </a:gdLst>
                <a:ahLst/>
                <a:cxnLst>
                  <a:cxn ang="T10">
                    <a:pos x="T0" y="T1"/>
                  </a:cxn>
                  <a:cxn ang="T11">
                    <a:pos x="T2" y="T3"/>
                  </a:cxn>
                  <a:cxn ang="T12">
                    <a:pos x="T4" y="T5"/>
                  </a:cxn>
                  <a:cxn ang="T13">
                    <a:pos x="T6" y="T7"/>
                  </a:cxn>
                  <a:cxn ang="T14">
                    <a:pos x="T8" y="T9"/>
                  </a:cxn>
                </a:cxnLst>
                <a:rect l="T15" t="T16" r="T17" b="T18"/>
                <a:pathLst>
                  <a:path w="61" h="49">
                    <a:moveTo>
                      <a:pt x="60" y="16"/>
                    </a:moveTo>
                    <a:lnTo>
                      <a:pt x="43" y="48"/>
                    </a:lnTo>
                    <a:lnTo>
                      <a:pt x="0" y="24"/>
                    </a:lnTo>
                    <a:lnTo>
                      <a:pt x="34" y="0"/>
                    </a:lnTo>
                    <a:lnTo>
                      <a:pt x="60" y="16"/>
                    </a:lnTo>
                  </a:path>
                </a:pathLst>
              </a:custGeom>
              <a:solidFill>
                <a:srgbClr val="CBCBCB"/>
              </a:solidFill>
              <a:ln w="12700" cap="rnd">
                <a:solidFill>
                  <a:schemeClr val="bg1"/>
                </a:solidFill>
                <a:round/>
                <a:headEnd/>
                <a:tailEnd/>
              </a:ln>
            </p:spPr>
            <p:txBody>
              <a:bodyPr/>
              <a:lstStyle/>
              <a:p>
                <a:endParaRPr lang="de-CH" dirty="0"/>
              </a:p>
            </p:txBody>
          </p:sp>
          <p:sp>
            <p:nvSpPr>
              <p:cNvPr id="36" name="Freeform 108"/>
              <p:cNvSpPr>
                <a:spLocks/>
              </p:cNvSpPr>
              <p:nvPr/>
            </p:nvSpPr>
            <p:spPr bwMode="auto">
              <a:xfrm>
                <a:off x="1145" y="2652"/>
                <a:ext cx="58" cy="53"/>
              </a:xfrm>
              <a:custGeom>
                <a:avLst/>
                <a:gdLst>
                  <a:gd name="T0" fmla="*/ 2147483647 w 44"/>
                  <a:gd name="T1" fmla="*/ 0 h 41"/>
                  <a:gd name="T2" fmla="*/ 0 w 44"/>
                  <a:gd name="T3" fmla="*/ 2147483647 h 41"/>
                  <a:gd name="T4" fmla="*/ 2147483647 w 44"/>
                  <a:gd name="T5" fmla="*/ 2147483647 h 41"/>
                  <a:gd name="T6" fmla="*/ 2147483647 w 44"/>
                  <a:gd name="T7" fmla="*/ 2147483647 h 41"/>
                  <a:gd name="T8" fmla="*/ 2147483647 w 44"/>
                  <a:gd name="T9" fmla="*/ 0 h 41"/>
                  <a:gd name="T10" fmla="*/ 0 60000 65536"/>
                  <a:gd name="T11" fmla="*/ 0 60000 65536"/>
                  <a:gd name="T12" fmla="*/ 0 60000 65536"/>
                  <a:gd name="T13" fmla="*/ 0 60000 65536"/>
                  <a:gd name="T14" fmla="*/ 0 60000 65536"/>
                  <a:gd name="T15" fmla="*/ 0 w 44"/>
                  <a:gd name="T16" fmla="*/ 0 h 41"/>
                  <a:gd name="T17" fmla="*/ 44 w 44"/>
                  <a:gd name="T18" fmla="*/ 41 h 41"/>
                </a:gdLst>
                <a:ahLst/>
                <a:cxnLst>
                  <a:cxn ang="T10">
                    <a:pos x="T0" y="T1"/>
                  </a:cxn>
                  <a:cxn ang="T11">
                    <a:pos x="T2" y="T3"/>
                  </a:cxn>
                  <a:cxn ang="T12">
                    <a:pos x="T4" y="T5"/>
                  </a:cxn>
                  <a:cxn ang="T13">
                    <a:pos x="T6" y="T7"/>
                  </a:cxn>
                  <a:cxn ang="T14">
                    <a:pos x="T8" y="T9"/>
                  </a:cxn>
                </a:cxnLst>
                <a:rect l="T15" t="T16" r="T17" b="T18"/>
                <a:pathLst>
                  <a:path w="44" h="41">
                    <a:moveTo>
                      <a:pt x="26" y="0"/>
                    </a:moveTo>
                    <a:lnTo>
                      <a:pt x="0" y="8"/>
                    </a:lnTo>
                    <a:lnTo>
                      <a:pt x="17" y="40"/>
                    </a:lnTo>
                    <a:lnTo>
                      <a:pt x="43" y="8"/>
                    </a:lnTo>
                    <a:lnTo>
                      <a:pt x="26" y="0"/>
                    </a:lnTo>
                  </a:path>
                </a:pathLst>
              </a:custGeom>
              <a:solidFill>
                <a:srgbClr val="CBCBCB"/>
              </a:solidFill>
              <a:ln w="12700" cap="rnd">
                <a:solidFill>
                  <a:schemeClr val="bg1"/>
                </a:solidFill>
                <a:round/>
                <a:headEnd/>
                <a:tailEnd/>
              </a:ln>
            </p:spPr>
            <p:txBody>
              <a:bodyPr/>
              <a:lstStyle/>
              <a:p>
                <a:endParaRPr lang="de-CH" dirty="0"/>
              </a:p>
            </p:txBody>
          </p:sp>
          <p:sp>
            <p:nvSpPr>
              <p:cNvPr id="37" name="Freeform 109"/>
              <p:cNvSpPr>
                <a:spLocks/>
              </p:cNvSpPr>
              <p:nvPr/>
            </p:nvSpPr>
            <p:spPr bwMode="auto">
              <a:xfrm>
                <a:off x="1156" y="2462"/>
                <a:ext cx="205" cy="159"/>
              </a:xfrm>
              <a:custGeom>
                <a:avLst/>
                <a:gdLst>
                  <a:gd name="T0" fmla="*/ 2147483647 w 157"/>
                  <a:gd name="T1" fmla="*/ 2147483647 h 121"/>
                  <a:gd name="T2" fmla="*/ 2147483647 w 157"/>
                  <a:gd name="T3" fmla="*/ 2147483647 h 121"/>
                  <a:gd name="T4" fmla="*/ 2147483647 w 157"/>
                  <a:gd name="T5" fmla="*/ 2147483647 h 121"/>
                  <a:gd name="T6" fmla="*/ 2147483647 w 157"/>
                  <a:gd name="T7" fmla="*/ 2147483647 h 121"/>
                  <a:gd name="T8" fmla="*/ 2147483647 w 157"/>
                  <a:gd name="T9" fmla="*/ 2147483647 h 121"/>
                  <a:gd name="T10" fmla="*/ 2147483647 w 157"/>
                  <a:gd name="T11" fmla="*/ 2147483647 h 121"/>
                  <a:gd name="T12" fmla="*/ 2147483647 w 157"/>
                  <a:gd name="T13" fmla="*/ 2147483647 h 121"/>
                  <a:gd name="T14" fmla="*/ 2147483647 w 157"/>
                  <a:gd name="T15" fmla="*/ 2147483647 h 121"/>
                  <a:gd name="T16" fmla="*/ 2147483647 w 157"/>
                  <a:gd name="T17" fmla="*/ 0 h 121"/>
                  <a:gd name="T18" fmla="*/ 0 w 157"/>
                  <a:gd name="T19" fmla="*/ 2147483647 h 121"/>
                  <a:gd name="T20" fmla="*/ 2147483647 w 157"/>
                  <a:gd name="T21" fmla="*/ 2147483647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121"/>
                  <a:gd name="T35" fmla="*/ 157 w 157"/>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121">
                    <a:moveTo>
                      <a:pt x="26" y="112"/>
                    </a:moveTo>
                    <a:lnTo>
                      <a:pt x="69" y="120"/>
                    </a:lnTo>
                    <a:lnTo>
                      <a:pt x="139" y="120"/>
                    </a:lnTo>
                    <a:lnTo>
                      <a:pt x="156" y="104"/>
                    </a:lnTo>
                    <a:lnTo>
                      <a:pt x="156" y="64"/>
                    </a:lnTo>
                    <a:lnTo>
                      <a:pt x="139" y="56"/>
                    </a:lnTo>
                    <a:lnTo>
                      <a:pt x="139" y="32"/>
                    </a:lnTo>
                    <a:lnTo>
                      <a:pt x="156" y="24"/>
                    </a:lnTo>
                    <a:lnTo>
                      <a:pt x="147" y="0"/>
                    </a:lnTo>
                    <a:lnTo>
                      <a:pt x="0" y="80"/>
                    </a:lnTo>
                    <a:lnTo>
                      <a:pt x="26" y="112"/>
                    </a:lnTo>
                  </a:path>
                </a:pathLst>
              </a:custGeom>
              <a:solidFill>
                <a:srgbClr val="CBCBCB"/>
              </a:solidFill>
              <a:ln w="12700">
                <a:solidFill>
                  <a:schemeClr val="bg1"/>
                </a:solidFill>
                <a:round/>
                <a:headEnd/>
                <a:tailEnd/>
              </a:ln>
            </p:spPr>
            <p:txBody>
              <a:bodyPr/>
              <a:lstStyle/>
              <a:p>
                <a:endParaRPr lang="de-CH" dirty="0"/>
              </a:p>
            </p:txBody>
          </p:sp>
          <p:sp>
            <p:nvSpPr>
              <p:cNvPr id="38" name="Freeform 110"/>
              <p:cNvSpPr>
                <a:spLocks/>
              </p:cNvSpPr>
              <p:nvPr/>
            </p:nvSpPr>
            <p:spPr bwMode="auto">
              <a:xfrm>
                <a:off x="1201" y="2294"/>
                <a:ext cx="658" cy="885"/>
              </a:xfrm>
              <a:custGeom>
                <a:avLst/>
                <a:gdLst>
                  <a:gd name="T0" fmla="*/ 2147483647 w 503"/>
                  <a:gd name="T1" fmla="*/ 2147483647 h 673"/>
                  <a:gd name="T2" fmla="*/ 2147483647 w 503"/>
                  <a:gd name="T3" fmla="*/ 2147483647 h 673"/>
                  <a:gd name="T4" fmla="*/ 2147483647 w 503"/>
                  <a:gd name="T5" fmla="*/ 2147483647 h 673"/>
                  <a:gd name="T6" fmla="*/ 2147483647 w 503"/>
                  <a:gd name="T7" fmla="*/ 2147483647 h 673"/>
                  <a:gd name="T8" fmla="*/ 2147483647 w 503"/>
                  <a:gd name="T9" fmla="*/ 2147483647 h 673"/>
                  <a:gd name="T10" fmla="*/ 2147483647 w 503"/>
                  <a:gd name="T11" fmla="*/ 2147483647 h 673"/>
                  <a:gd name="T12" fmla="*/ 2147483647 w 503"/>
                  <a:gd name="T13" fmla="*/ 2147483647 h 673"/>
                  <a:gd name="T14" fmla="*/ 0 w 503"/>
                  <a:gd name="T15" fmla="*/ 2147483647 h 673"/>
                  <a:gd name="T16" fmla="*/ 0 w 503"/>
                  <a:gd name="T17" fmla="*/ 2147483647 h 673"/>
                  <a:gd name="T18" fmla="*/ 2147483647 w 503"/>
                  <a:gd name="T19" fmla="*/ 2147483647 h 673"/>
                  <a:gd name="T20" fmla="*/ 2147483647 w 503"/>
                  <a:gd name="T21" fmla="*/ 2147483647 h 673"/>
                  <a:gd name="T22" fmla="*/ 2147483647 w 503"/>
                  <a:gd name="T23" fmla="*/ 2147483647 h 673"/>
                  <a:gd name="T24" fmla="*/ 2147483647 w 503"/>
                  <a:gd name="T25" fmla="*/ 2147483647 h 673"/>
                  <a:gd name="T26" fmla="*/ 2147483647 w 503"/>
                  <a:gd name="T27" fmla="*/ 2147483647 h 673"/>
                  <a:gd name="T28" fmla="*/ 0 w 503"/>
                  <a:gd name="T29" fmla="*/ 2147483647 h 673"/>
                  <a:gd name="T30" fmla="*/ 2147483647 w 503"/>
                  <a:gd name="T31" fmla="*/ 2147483647 h 673"/>
                  <a:gd name="T32" fmla="*/ 2147483647 w 503"/>
                  <a:gd name="T33" fmla="*/ 2147483647 h 673"/>
                  <a:gd name="T34" fmla="*/ 2147483647 w 503"/>
                  <a:gd name="T35" fmla="*/ 2147483647 h 673"/>
                  <a:gd name="T36" fmla="*/ 2147483647 w 503"/>
                  <a:gd name="T37" fmla="*/ 2147483647 h 673"/>
                  <a:gd name="T38" fmla="*/ 2147483647 w 503"/>
                  <a:gd name="T39" fmla="*/ 2147483647 h 673"/>
                  <a:gd name="T40" fmla="*/ 2147483647 w 503"/>
                  <a:gd name="T41" fmla="*/ 2147483647 h 673"/>
                  <a:gd name="T42" fmla="*/ 2147483647 w 503"/>
                  <a:gd name="T43" fmla="*/ 2147483647 h 673"/>
                  <a:gd name="T44" fmla="*/ 2147483647 w 503"/>
                  <a:gd name="T45" fmla="*/ 2147483647 h 673"/>
                  <a:gd name="T46" fmla="*/ 2147483647 w 503"/>
                  <a:gd name="T47" fmla="*/ 2147483647 h 673"/>
                  <a:gd name="T48" fmla="*/ 2147483647 w 503"/>
                  <a:gd name="T49" fmla="*/ 2147483647 h 673"/>
                  <a:gd name="T50" fmla="*/ 2147483647 w 503"/>
                  <a:gd name="T51" fmla="*/ 2147483647 h 673"/>
                  <a:gd name="T52" fmla="*/ 2147483647 w 503"/>
                  <a:gd name="T53" fmla="*/ 2147483647 h 673"/>
                  <a:gd name="T54" fmla="*/ 2147483647 w 503"/>
                  <a:gd name="T55" fmla="*/ 2147483647 h 673"/>
                  <a:gd name="T56" fmla="*/ 2147483647 w 503"/>
                  <a:gd name="T57" fmla="*/ 2147483647 h 673"/>
                  <a:gd name="T58" fmla="*/ 2147483647 w 503"/>
                  <a:gd name="T59" fmla="*/ 2147483647 h 673"/>
                  <a:gd name="T60" fmla="*/ 2147483647 w 503"/>
                  <a:gd name="T61" fmla="*/ 2147483647 h 673"/>
                  <a:gd name="T62" fmla="*/ 2147483647 w 503"/>
                  <a:gd name="T63" fmla="*/ 2147483647 h 673"/>
                  <a:gd name="T64" fmla="*/ 2147483647 w 503"/>
                  <a:gd name="T65" fmla="*/ 2147483647 h 673"/>
                  <a:gd name="T66" fmla="*/ 2147483647 w 503"/>
                  <a:gd name="T67" fmla="*/ 2147483647 h 673"/>
                  <a:gd name="T68" fmla="*/ 2147483647 w 503"/>
                  <a:gd name="T69" fmla="*/ 2147483647 h 673"/>
                  <a:gd name="T70" fmla="*/ 2147483647 w 503"/>
                  <a:gd name="T71" fmla="*/ 2147483647 h 673"/>
                  <a:gd name="T72" fmla="*/ 2147483647 w 503"/>
                  <a:gd name="T73" fmla="*/ 2147483647 h 673"/>
                  <a:gd name="T74" fmla="*/ 2147483647 w 503"/>
                  <a:gd name="T75" fmla="*/ 2147483647 h 673"/>
                  <a:gd name="T76" fmla="*/ 2147483647 w 503"/>
                  <a:gd name="T77" fmla="*/ 2147483647 h 673"/>
                  <a:gd name="T78" fmla="*/ 2147483647 w 503"/>
                  <a:gd name="T79" fmla="*/ 2147483647 h 673"/>
                  <a:gd name="T80" fmla="*/ 2147483647 w 503"/>
                  <a:gd name="T81" fmla="*/ 0 h 673"/>
                  <a:gd name="T82" fmla="*/ 2147483647 w 503"/>
                  <a:gd name="T83" fmla="*/ 2147483647 h 673"/>
                  <a:gd name="T84" fmla="*/ 2147483647 w 503"/>
                  <a:gd name="T85" fmla="*/ 2147483647 h 673"/>
                  <a:gd name="T86" fmla="*/ 2147483647 w 503"/>
                  <a:gd name="T87" fmla="*/ 2147483647 h 673"/>
                  <a:gd name="T88" fmla="*/ 2147483647 w 503"/>
                  <a:gd name="T89" fmla="*/ 2147483647 h 673"/>
                  <a:gd name="T90" fmla="*/ 2147483647 w 503"/>
                  <a:gd name="T91" fmla="*/ 2147483647 h 673"/>
                  <a:gd name="T92" fmla="*/ 2147483647 w 503"/>
                  <a:gd name="T93" fmla="*/ 2147483647 h 673"/>
                  <a:gd name="T94" fmla="*/ 2147483647 w 503"/>
                  <a:gd name="T95" fmla="*/ 2147483647 h 673"/>
                  <a:gd name="T96" fmla="*/ 2147483647 w 503"/>
                  <a:gd name="T97" fmla="*/ 2147483647 h 673"/>
                  <a:gd name="T98" fmla="*/ 2147483647 w 503"/>
                  <a:gd name="T99" fmla="*/ 2147483647 h 673"/>
                  <a:gd name="T100" fmla="*/ 2147483647 w 503"/>
                  <a:gd name="T101" fmla="*/ 2147483647 h 673"/>
                  <a:gd name="T102" fmla="*/ 2147483647 w 503"/>
                  <a:gd name="T103" fmla="*/ 2147483647 h 673"/>
                  <a:gd name="T104" fmla="*/ 2147483647 w 503"/>
                  <a:gd name="T105" fmla="*/ 2147483647 h 6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3"/>
                  <a:gd name="T160" fmla="*/ 0 h 673"/>
                  <a:gd name="T161" fmla="*/ 503 w 503"/>
                  <a:gd name="T162" fmla="*/ 673 h 6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3" h="673">
                    <a:moveTo>
                      <a:pt x="156" y="152"/>
                    </a:moveTo>
                    <a:lnTo>
                      <a:pt x="173" y="200"/>
                    </a:lnTo>
                    <a:lnTo>
                      <a:pt x="138" y="256"/>
                    </a:lnTo>
                    <a:lnTo>
                      <a:pt x="104" y="296"/>
                    </a:lnTo>
                    <a:lnTo>
                      <a:pt x="130" y="320"/>
                    </a:lnTo>
                    <a:lnTo>
                      <a:pt x="87" y="376"/>
                    </a:lnTo>
                    <a:lnTo>
                      <a:pt x="43" y="408"/>
                    </a:lnTo>
                    <a:lnTo>
                      <a:pt x="0" y="424"/>
                    </a:lnTo>
                    <a:lnTo>
                      <a:pt x="0" y="472"/>
                    </a:lnTo>
                    <a:lnTo>
                      <a:pt x="9" y="504"/>
                    </a:lnTo>
                    <a:lnTo>
                      <a:pt x="52" y="512"/>
                    </a:lnTo>
                    <a:lnTo>
                      <a:pt x="87" y="536"/>
                    </a:lnTo>
                    <a:lnTo>
                      <a:pt x="43" y="568"/>
                    </a:lnTo>
                    <a:lnTo>
                      <a:pt x="17" y="568"/>
                    </a:lnTo>
                    <a:lnTo>
                      <a:pt x="0" y="576"/>
                    </a:lnTo>
                    <a:lnTo>
                      <a:pt x="43" y="616"/>
                    </a:lnTo>
                    <a:lnTo>
                      <a:pt x="87" y="584"/>
                    </a:lnTo>
                    <a:lnTo>
                      <a:pt x="130" y="600"/>
                    </a:lnTo>
                    <a:lnTo>
                      <a:pt x="147" y="632"/>
                    </a:lnTo>
                    <a:lnTo>
                      <a:pt x="147" y="664"/>
                    </a:lnTo>
                    <a:lnTo>
                      <a:pt x="173" y="672"/>
                    </a:lnTo>
                    <a:lnTo>
                      <a:pt x="225" y="624"/>
                    </a:lnTo>
                    <a:lnTo>
                      <a:pt x="260" y="616"/>
                    </a:lnTo>
                    <a:lnTo>
                      <a:pt x="303" y="576"/>
                    </a:lnTo>
                    <a:lnTo>
                      <a:pt x="389" y="536"/>
                    </a:lnTo>
                    <a:lnTo>
                      <a:pt x="450" y="496"/>
                    </a:lnTo>
                    <a:lnTo>
                      <a:pt x="459" y="432"/>
                    </a:lnTo>
                    <a:lnTo>
                      <a:pt x="502" y="416"/>
                    </a:lnTo>
                    <a:lnTo>
                      <a:pt x="502" y="384"/>
                    </a:lnTo>
                    <a:lnTo>
                      <a:pt x="459" y="344"/>
                    </a:lnTo>
                    <a:lnTo>
                      <a:pt x="441" y="328"/>
                    </a:lnTo>
                    <a:lnTo>
                      <a:pt x="450" y="264"/>
                    </a:lnTo>
                    <a:lnTo>
                      <a:pt x="467" y="208"/>
                    </a:lnTo>
                    <a:lnTo>
                      <a:pt x="450" y="184"/>
                    </a:lnTo>
                    <a:lnTo>
                      <a:pt x="502" y="160"/>
                    </a:lnTo>
                    <a:lnTo>
                      <a:pt x="485" y="136"/>
                    </a:lnTo>
                    <a:lnTo>
                      <a:pt x="407" y="128"/>
                    </a:lnTo>
                    <a:lnTo>
                      <a:pt x="372" y="120"/>
                    </a:lnTo>
                    <a:lnTo>
                      <a:pt x="355" y="64"/>
                    </a:lnTo>
                    <a:lnTo>
                      <a:pt x="389" y="40"/>
                    </a:lnTo>
                    <a:lnTo>
                      <a:pt x="372" y="0"/>
                    </a:lnTo>
                    <a:lnTo>
                      <a:pt x="355" y="8"/>
                    </a:lnTo>
                    <a:lnTo>
                      <a:pt x="320" y="24"/>
                    </a:lnTo>
                    <a:lnTo>
                      <a:pt x="277" y="32"/>
                    </a:lnTo>
                    <a:lnTo>
                      <a:pt x="251" y="32"/>
                    </a:lnTo>
                    <a:lnTo>
                      <a:pt x="251" y="72"/>
                    </a:lnTo>
                    <a:lnTo>
                      <a:pt x="260" y="112"/>
                    </a:lnTo>
                    <a:lnTo>
                      <a:pt x="251" y="144"/>
                    </a:lnTo>
                    <a:lnTo>
                      <a:pt x="225" y="160"/>
                    </a:lnTo>
                    <a:lnTo>
                      <a:pt x="208" y="120"/>
                    </a:lnTo>
                    <a:lnTo>
                      <a:pt x="164" y="80"/>
                    </a:lnTo>
                    <a:lnTo>
                      <a:pt x="138" y="104"/>
                    </a:lnTo>
                    <a:lnTo>
                      <a:pt x="156" y="152"/>
                    </a:lnTo>
                  </a:path>
                </a:pathLst>
              </a:custGeom>
              <a:solidFill>
                <a:srgbClr val="CBCBCB"/>
              </a:solidFill>
              <a:ln w="12700" cap="rnd">
                <a:solidFill>
                  <a:schemeClr val="bg1"/>
                </a:solidFill>
                <a:round/>
                <a:headEnd/>
                <a:tailEnd/>
              </a:ln>
            </p:spPr>
            <p:txBody>
              <a:bodyPr/>
              <a:lstStyle/>
              <a:p>
                <a:endParaRPr lang="de-CH" dirty="0"/>
              </a:p>
            </p:txBody>
          </p:sp>
          <p:sp>
            <p:nvSpPr>
              <p:cNvPr id="39" name="Freeform 111"/>
              <p:cNvSpPr>
                <a:spLocks/>
              </p:cNvSpPr>
              <p:nvPr/>
            </p:nvSpPr>
            <p:spPr bwMode="auto">
              <a:xfrm>
                <a:off x="1995" y="1767"/>
                <a:ext cx="92" cy="43"/>
              </a:xfrm>
              <a:custGeom>
                <a:avLst/>
                <a:gdLst>
                  <a:gd name="T0" fmla="*/ 2147483647 w 70"/>
                  <a:gd name="T1" fmla="*/ 2147483647 h 33"/>
                  <a:gd name="T2" fmla="*/ 2147483647 w 70"/>
                  <a:gd name="T3" fmla="*/ 0 h 33"/>
                  <a:gd name="T4" fmla="*/ 0 w 70"/>
                  <a:gd name="T5" fmla="*/ 2147483647 h 33"/>
                  <a:gd name="T6" fmla="*/ 2147483647 w 70"/>
                  <a:gd name="T7" fmla="*/ 2147483647 h 33"/>
                  <a:gd name="T8" fmla="*/ 2147483647 w 70"/>
                  <a:gd name="T9" fmla="*/ 2147483647 h 33"/>
                  <a:gd name="T10" fmla="*/ 2147483647 w 70"/>
                  <a:gd name="T11" fmla="*/ 2147483647 h 33"/>
                  <a:gd name="T12" fmla="*/ 0 60000 65536"/>
                  <a:gd name="T13" fmla="*/ 0 60000 65536"/>
                  <a:gd name="T14" fmla="*/ 0 60000 65536"/>
                  <a:gd name="T15" fmla="*/ 0 60000 65536"/>
                  <a:gd name="T16" fmla="*/ 0 60000 65536"/>
                  <a:gd name="T17" fmla="*/ 0 60000 65536"/>
                  <a:gd name="T18" fmla="*/ 0 w 70"/>
                  <a:gd name="T19" fmla="*/ 0 h 33"/>
                  <a:gd name="T20" fmla="*/ 70 w 7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70" h="33">
                    <a:moveTo>
                      <a:pt x="69" y="8"/>
                    </a:moveTo>
                    <a:lnTo>
                      <a:pt x="26" y="0"/>
                    </a:lnTo>
                    <a:lnTo>
                      <a:pt x="0" y="16"/>
                    </a:lnTo>
                    <a:lnTo>
                      <a:pt x="26" y="32"/>
                    </a:lnTo>
                    <a:lnTo>
                      <a:pt x="60" y="32"/>
                    </a:lnTo>
                    <a:lnTo>
                      <a:pt x="69" y="8"/>
                    </a:lnTo>
                  </a:path>
                </a:pathLst>
              </a:custGeom>
              <a:solidFill>
                <a:srgbClr val="CBCBCB"/>
              </a:solidFill>
              <a:ln w="12700" cap="rnd">
                <a:solidFill>
                  <a:schemeClr val="bg1"/>
                </a:solidFill>
                <a:round/>
                <a:headEnd/>
                <a:tailEnd/>
              </a:ln>
            </p:spPr>
            <p:txBody>
              <a:bodyPr/>
              <a:lstStyle/>
              <a:p>
                <a:endParaRPr lang="de-CH" dirty="0"/>
              </a:p>
            </p:txBody>
          </p:sp>
          <p:sp>
            <p:nvSpPr>
              <p:cNvPr id="40" name="Freeform 112"/>
              <p:cNvSpPr>
                <a:spLocks/>
              </p:cNvSpPr>
              <p:nvPr/>
            </p:nvSpPr>
            <p:spPr bwMode="auto">
              <a:xfrm>
                <a:off x="1916" y="1420"/>
                <a:ext cx="613" cy="348"/>
              </a:xfrm>
              <a:custGeom>
                <a:avLst/>
                <a:gdLst>
                  <a:gd name="T0" fmla="*/ 2147483647 w 469"/>
                  <a:gd name="T1" fmla="*/ 2147483647 h 265"/>
                  <a:gd name="T2" fmla="*/ 2147483647 w 469"/>
                  <a:gd name="T3" fmla="*/ 2147483647 h 265"/>
                  <a:gd name="T4" fmla="*/ 2147483647 w 469"/>
                  <a:gd name="T5" fmla="*/ 2147483647 h 265"/>
                  <a:gd name="T6" fmla="*/ 2147483647 w 469"/>
                  <a:gd name="T7" fmla="*/ 2147483647 h 265"/>
                  <a:gd name="T8" fmla="*/ 2147483647 w 469"/>
                  <a:gd name="T9" fmla="*/ 2147483647 h 265"/>
                  <a:gd name="T10" fmla="*/ 2147483647 w 469"/>
                  <a:gd name="T11" fmla="*/ 2147483647 h 265"/>
                  <a:gd name="T12" fmla="*/ 0 w 469"/>
                  <a:gd name="T13" fmla="*/ 2147483647 h 265"/>
                  <a:gd name="T14" fmla="*/ 2147483647 w 469"/>
                  <a:gd name="T15" fmla="*/ 2147483647 h 265"/>
                  <a:gd name="T16" fmla="*/ 2147483647 w 469"/>
                  <a:gd name="T17" fmla="*/ 2147483647 h 265"/>
                  <a:gd name="T18" fmla="*/ 2147483647 w 469"/>
                  <a:gd name="T19" fmla="*/ 2147483647 h 265"/>
                  <a:gd name="T20" fmla="*/ 2147483647 w 469"/>
                  <a:gd name="T21" fmla="*/ 2147483647 h 265"/>
                  <a:gd name="T22" fmla="*/ 2147483647 w 469"/>
                  <a:gd name="T23" fmla="*/ 2147483647 h 265"/>
                  <a:gd name="T24" fmla="*/ 2147483647 w 469"/>
                  <a:gd name="T25" fmla="*/ 2147483647 h 265"/>
                  <a:gd name="T26" fmla="*/ 2147483647 w 469"/>
                  <a:gd name="T27" fmla="*/ 2147483647 h 265"/>
                  <a:gd name="T28" fmla="*/ 2147483647 w 469"/>
                  <a:gd name="T29" fmla="*/ 2147483647 h 265"/>
                  <a:gd name="T30" fmla="*/ 2147483647 w 469"/>
                  <a:gd name="T31" fmla="*/ 2147483647 h 265"/>
                  <a:gd name="T32" fmla="*/ 2147483647 w 469"/>
                  <a:gd name="T33" fmla="*/ 2147483647 h 265"/>
                  <a:gd name="T34" fmla="*/ 2147483647 w 469"/>
                  <a:gd name="T35" fmla="*/ 2147483647 h 265"/>
                  <a:gd name="T36" fmla="*/ 2147483647 w 469"/>
                  <a:gd name="T37" fmla="*/ 2147483647 h 265"/>
                  <a:gd name="T38" fmla="*/ 2147483647 w 469"/>
                  <a:gd name="T39" fmla="*/ 2147483647 h 265"/>
                  <a:gd name="T40" fmla="*/ 2147483647 w 469"/>
                  <a:gd name="T41" fmla="*/ 2147483647 h 265"/>
                  <a:gd name="T42" fmla="*/ 2147483647 w 469"/>
                  <a:gd name="T43" fmla="*/ 2147483647 h 265"/>
                  <a:gd name="T44" fmla="*/ 2147483647 w 469"/>
                  <a:gd name="T45" fmla="*/ 2147483647 h 265"/>
                  <a:gd name="T46" fmla="*/ 2147483647 w 469"/>
                  <a:gd name="T47" fmla="*/ 2147483647 h 265"/>
                  <a:gd name="T48" fmla="*/ 2147483647 w 469"/>
                  <a:gd name="T49" fmla="*/ 2147483647 h 265"/>
                  <a:gd name="T50" fmla="*/ 2147483647 w 469"/>
                  <a:gd name="T51" fmla="*/ 2147483647 h 265"/>
                  <a:gd name="T52" fmla="*/ 2147483647 w 469"/>
                  <a:gd name="T53" fmla="*/ 2147483647 h 265"/>
                  <a:gd name="T54" fmla="*/ 2147483647 w 469"/>
                  <a:gd name="T55" fmla="*/ 2147483647 h 265"/>
                  <a:gd name="T56" fmla="*/ 2147483647 w 469"/>
                  <a:gd name="T57" fmla="*/ 2147483647 h 265"/>
                  <a:gd name="T58" fmla="*/ 2147483647 w 469"/>
                  <a:gd name="T59" fmla="*/ 2147483647 h 265"/>
                  <a:gd name="T60" fmla="*/ 2147483647 w 469"/>
                  <a:gd name="T61" fmla="*/ 2147483647 h 265"/>
                  <a:gd name="T62" fmla="*/ 2147483647 w 469"/>
                  <a:gd name="T63" fmla="*/ 2147483647 h 265"/>
                  <a:gd name="T64" fmla="*/ 2147483647 w 469"/>
                  <a:gd name="T65" fmla="*/ 2147483647 h 265"/>
                  <a:gd name="T66" fmla="*/ 2147483647 w 469"/>
                  <a:gd name="T67" fmla="*/ 2147483647 h 265"/>
                  <a:gd name="T68" fmla="*/ 2147483647 w 469"/>
                  <a:gd name="T69" fmla="*/ 2147483647 h 265"/>
                  <a:gd name="T70" fmla="*/ 2147483647 w 469"/>
                  <a:gd name="T71" fmla="*/ 2147483647 h 265"/>
                  <a:gd name="T72" fmla="*/ 2147483647 w 469"/>
                  <a:gd name="T73" fmla="*/ 2147483647 h 265"/>
                  <a:gd name="T74" fmla="*/ 2147483647 w 469"/>
                  <a:gd name="T75" fmla="*/ 2147483647 h 265"/>
                  <a:gd name="T76" fmla="*/ 2147483647 w 469"/>
                  <a:gd name="T77" fmla="*/ 2147483647 h 265"/>
                  <a:gd name="T78" fmla="*/ 2147483647 w 469"/>
                  <a:gd name="T79" fmla="*/ 2147483647 h 265"/>
                  <a:gd name="T80" fmla="*/ 2147483647 w 469"/>
                  <a:gd name="T81" fmla="*/ 2147483647 h 265"/>
                  <a:gd name="T82" fmla="*/ 2147483647 w 469"/>
                  <a:gd name="T83" fmla="*/ 2147483647 h 265"/>
                  <a:gd name="T84" fmla="*/ 2147483647 w 469"/>
                  <a:gd name="T85" fmla="*/ 2147483647 h 265"/>
                  <a:gd name="T86" fmla="*/ 2147483647 w 469"/>
                  <a:gd name="T87" fmla="*/ 2147483647 h 265"/>
                  <a:gd name="T88" fmla="*/ 2147483647 w 469"/>
                  <a:gd name="T89" fmla="*/ 2147483647 h 265"/>
                  <a:gd name="T90" fmla="*/ 2147483647 w 469"/>
                  <a:gd name="T91" fmla="*/ 2147483647 h 265"/>
                  <a:gd name="T92" fmla="*/ 2147483647 w 469"/>
                  <a:gd name="T93" fmla="*/ 2147483647 h 265"/>
                  <a:gd name="T94" fmla="*/ 2147483647 w 469"/>
                  <a:gd name="T95" fmla="*/ 2147483647 h 265"/>
                  <a:gd name="T96" fmla="*/ 2147483647 w 469"/>
                  <a:gd name="T97" fmla="*/ 2147483647 h 265"/>
                  <a:gd name="T98" fmla="*/ 2147483647 w 469"/>
                  <a:gd name="T99" fmla="*/ 2147483647 h 265"/>
                  <a:gd name="T100" fmla="*/ 2147483647 w 469"/>
                  <a:gd name="T101" fmla="*/ 2147483647 h 265"/>
                  <a:gd name="T102" fmla="*/ 2147483647 w 469"/>
                  <a:gd name="T103" fmla="*/ 2147483647 h 265"/>
                  <a:gd name="T104" fmla="*/ 2147483647 w 469"/>
                  <a:gd name="T105" fmla="*/ 2147483647 h 265"/>
                  <a:gd name="T106" fmla="*/ 2147483647 w 469"/>
                  <a:gd name="T107" fmla="*/ 0 h 265"/>
                  <a:gd name="T108" fmla="*/ 2147483647 w 469"/>
                  <a:gd name="T109" fmla="*/ 2147483647 h 265"/>
                  <a:gd name="T110" fmla="*/ 2147483647 w 469"/>
                  <a:gd name="T111" fmla="*/ 2147483647 h 265"/>
                  <a:gd name="T112" fmla="*/ 2147483647 w 469"/>
                  <a:gd name="T113" fmla="*/ 2147483647 h 265"/>
                  <a:gd name="T114" fmla="*/ 2147483647 w 469"/>
                  <a:gd name="T115" fmla="*/ 2147483647 h 265"/>
                  <a:gd name="T116" fmla="*/ 2147483647 w 469"/>
                  <a:gd name="T117" fmla="*/ 2147483647 h 265"/>
                  <a:gd name="T118" fmla="*/ 2147483647 w 469"/>
                  <a:gd name="T119" fmla="*/ 2147483647 h 2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9"/>
                  <a:gd name="T181" fmla="*/ 0 h 265"/>
                  <a:gd name="T182" fmla="*/ 469 w 469"/>
                  <a:gd name="T183" fmla="*/ 265 h 2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9" h="265">
                    <a:moveTo>
                      <a:pt x="14" y="117"/>
                    </a:moveTo>
                    <a:lnTo>
                      <a:pt x="17" y="144"/>
                    </a:lnTo>
                    <a:lnTo>
                      <a:pt x="9" y="152"/>
                    </a:lnTo>
                    <a:lnTo>
                      <a:pt x="17" y="176"/>
                    </a:lnTo>
                    <a:lnTo>
                      <a:pt x="35" y="176"/>
                    </a:lnTo>
                    <a:lnTo>
                      <a:pt x="9" y="192"/>
                    </a:lnTo>
                    <a:lnTo>
                      <a:pt x="0" y="200"/>
                    </a:lnTo>
                    <a:lnTo>
                      <a:pt x="9" y="232"/>
                    </a:lnTo>
                    <a:lnTo>
                      <a:pt x="26" y="232"/>
                    </a:lnTo>
                    <a:lnTo>
                      <a:pt x="35" y="208"/>
                    </a:lnTo>
                    <a:lnTo>
                      <a:pt x="61" y="208"/>
                    </a:lnTo>
                    <a:lnTo>
                      <a:pt x="61" y="224"/>
                    </a:lnTo>
                    <a:lnTo>
                      <a:pt x="78" y="224"/>
                    </a:lnTo>
                    <a:lnTo>
                      <a:pt x="104" y="216"/>
                    </a:lnTo>
                    <a:lnTo>
                      <a:pt x="104" y="224"/>
                    </a:lnTo>
                    <a:lnTo>
                      <a:pt x="113" y="224"/>
                    </a:lnTo>
                    <a:lnTo>
                      <a:pt x="113" y="208"/>
                    </a:lnTo>
                    <a:lnTo>
                      <a:pt x="139" y="200"/>
                    </a:lnTo>
                    <a:lnTo>
                      <a:pt x="139" y="208"/>
                    </a:lnTo>
                    <a:lnTo>
                      <a:pt x="147" y="216"/>
                    </a:lnTo>
                    <a:lnTo>
                      <a:pt x="147" y="192"/>
                    </a:lnTo>
                    <a:lnTo>
                      <a:pt x="173" y="176"/>
                    </a:lnTo>
                    <a:lnTo>
                      <a:pt x="173" y="152"/>
                    </a:lnTo>
                    <a:lnTo>
                      <a:pt x="165" y="120"/>
                    </a:lnTo>
                    <a:lnTo>
                      <a:pt x="165" y="88"/>
                    </a:lnTo>
                    <a:lnTo>
                      <a:pt x="199" y="80"/>
                    </a:lnTo>
                    <a:lnTo>
                      <a:pt x="269" y="104"/>
                    </a:lnTo>
                    <a:lnTo>
                      <a:pt x="269" y="136"/>
                    </a:lnTo>
                    <a:lnTo>
                      <a:pt x="243" y="176"/>
                    </a:lnTo>
                    <a:lnTo>
                      <a:pt x="208" y="184"/>
                    </a:lnTo>
                    <a:lnTo>
                      <a:pt x="199" y="208"/>
                    </a:lnTo>
                    <a:lnTo>
                      <a:pt x="199" y="240"/>
                    </a:lnTo>
                    <a:lnTo>
                      <a:pt x="243" y="232"/>
                    </a:lnTo>
                    <a:lnTo>
                      <a:pt x="269" y="224"/>
                    </a:lnTo>
                    <a:lnTo>
                      <a:pt x="321" y="264"/>
                    </a:lnTo>
                    <a:lnTo>
                      <a:pt x="338" y="264"/>
                    </a:lnTo>
                    <a:lnTo>
                      <a:pt x="399" y="208"/>
                    </a:lnTo>
                    <a:lnTo>
                      <a:pt x="468" y="184"/>
                    </a:lnTo>
                    <a:lnTo>
                      <a:pt x="468" y="112"/>
                    </a:lnTo>
                    <a:lnTo>
                      <a:pt x="433" y="88"/>
                    </a:lnTo>
                    <a:lnTo>
                      <a:pt x="416" y="72"/>
                    </a:lnTo>
                    <a:lnTo>
                      <a:pt x="373" y="40"/>
                    </a:lnTo>
                    <a:lnTo>
                      <a:pt x="364" y="40"/>
                    </a:lnTo>
                    <a:lnTo>
                      <a:pt x="347" y="72"/>
                    </a:lnTo>
                    <a:lnTo>
                      <a:pt x="338" y="88"/>
                    </a:lnTo>
                    <a:lnTo>
                      <a:pt x="321" y="56"/>
                    </a:lnTo>
                    <a:lnTo>
                      <a:pt x="303" y="48"/>
                    </a:lnTo>
                    <a:lnTo>
                      <a:pt x="277" y="24"/>
                    </a:lnTo>
                    <a:lnTo>
                      <a:pt x="225" y="24"/>
                    </a:lnTo>
                    <a:lnTo>
                      <a:pt x="191" y="8"/>
                    </a:lnTo>
                    <a:lnTo>
                      <a:pt x="173" y="32"/>
                    </a:lnTo>
                    <a:lnTo>
                      <a:pt x="147" y="48"/>
                    </a:lnTo>
                    <a:lnTo>
                      <a:pt x="130" y="24"/>
                    </a:lnTo>
                    <a:lnTo>
                      <a:pt x="113" y="0"/>
                    </a:lnTo>
                    <a:lnTo>
                      <a:pt x="78" y="40"/>
                    </a:lnTo>
                    <a:lnTo>
                      <a:pt x="87" y="72"/>
                    </a:lnTo>
                    <a:lnTo>
                      <a:pt x="69" y="96"/>
                    </a:lnTo>
                    <a:lnTo>
                      <a:pt x="61" y="96"/>
                    </a:lnTo>
                    <a:lnTo>
                      <a:pt x="46" y="107"/>
                    </a:lnTo>
                    <a:lnTo>
                      <a:pt x="14" y="117"/>
                    </a:lnTo>
                  </a:path>
                </a:pathLst>
              </a:custGeom>
              <a:solidFill>
                <a:srgbClr val="CBCBCB"/>
              </a:solidFill>
              <a:ln w="12700" cap="rnd">
                <a:solidFill>
                  <a:schemeClr val="bg1"/>
                </a:solidFill>
                <a:round/>
                <a:headEnd/>
                <a:tailEnd/>
              </a:ln>
            </p:spPr>
            <p:txBody>
              <a:bodyPr/>
              <a:lstStyle/>
              <a:p>
                <a:endParaRPr lang="de-CH" dirty="0"/>
              </a:p>
            </p:txBody>
          </p:sp>
          <p:sp>
            <p:nvSpPr>
              <p:cNvPr id="41" name="Freeform 113"/>
              <p:cNvSpPr>
                <a:spLocks/>
              </p:cNvSpPr>
              <p:nvPr/>
            </p:nvSpPr>
            <p:spPr bwMode="auto">
              <a:xfrm>
                <a:off x="2278" y="1314"/>
                <a:ext cx="807" cy="760"/>
              </a:xfrm>
              <a:custGeom>
                <a:avLst/>
                <a:gdLst>
                  <a:gd name="T0" fmla="*/ 2147483647 w 617"/>
                  <a:gd name="T1" fmla="*/ 2147483647 h 577"/>
                  <a:gd name="T2" fmla="*/ 2147483647 w 617"/>
                  <a:gd name="T3" fmla="*/ 2147483647 h 577"/>
                  <a:gd name="T4" fmla="*/ 2147483647 w 617"/>
                  <a:gd name="T5" fmla="*/ 2147483647 h 577"/>
                  <a:gd name="T6" fmla="*/ 2147483647 w 617"/>
                  <a:gd name="T7" fmla="*/ 0 h 577"/>
                  <a:gd name="T8" fmla="*/ 2147483647 w 617"/>
                  <a:gd name="T9" fmla="*/ 2147483647 h 577"/>
                  <a:gd name="T10" fmla="*/ 2147483647 w 617"/>
                  <a:gd name="T11" fmla="*/ 2147483647 h 577"/>
                  <a:gd name="T12" fmla="*/ 2147483647 w 617"/>
                  <a:gd name="T13" fmla="*/ 2147483647 h 577"/>
                  <a:gd name="T14" fmla="*/ 2147483647 w 617"/>
                  <a:gd name="T15" fmla="*/ 2147483647 h 577"/>
                  <a:gd name="T16" fmla="*/ 2147483647 w 617"/>
                  <a:gd name="T17" fmla="*/ 2147483647 h 577"/>
                  <a:gd name="T18" fmla="*/ 2147483647 w 617"/>
                  <a:gd name="T19" fmla="*/ 2147483647 h 577"/>
                  <a:gd name="T20" fmla="*/ 2147483647 w 617"/>
                  <a:gd name="T21" fmla="*/ 2147483647 h 577"/>
                  <a:gd name="T22" fmla="*/ 0 w 617"/>
                  <a:gd name="T23" fmla="*/ 2147483647 h 577"/>
                  <a:gd name="T24" fmla="*/ 2147483647 w 617"/>
                  <a:gd name="T25" fmla="*/ 2147483647 h 577"/>
                  <a:gd name="T26" fmla="*/ 2147483647 w 617"/>
                  <a:gd name="T27" fmla="*/ 2147483647 h 577"/>
                  <a:gd name="T28" fmla="*/ 2147483647 w 617"/>
                  <a:gd name="T29" fmla="*/ 2147483647 h 577"/>
                  <a:gd name="T30" fmla="*/ 2147483647 w 617"/>
                  <a:gd name="T31" fmla="*/ 2147483647 h 577"/>
                  <a:gd name="T32" fmla="*/ 2147483647 w 617"/>
                  <a:gd name="T33" fmla="*/ 2147483647 h 577"/>
                  <a:gd name="T34" fmla="*/ 2147483647 w 617"/>
                  <a:gd name="T35" fmla="*/ 2147483647 h 577"/>
                  <a:gd name="T36" fmla="*/ 2147483647 w 617"/>
                  <a:gd name="T37" fmla="*/ 2147483647 h 577"/>
                  <a:gd name="T38" fmla="*/ 2147483647 w 617"/>
                  <a:gd name="T39" fmla="*/ 2147483647 h 577"/>
                  <a:gd name="T40" fmla="*/ 2147483647 w 617"/>
                  <a:gd name="T41" fmla="*/ 2147483647 h 577"/>
                  <a:gd name="T42" fmla="*/ 2147483647 w 617"/>
                  <a:gd name="T43" fmla="*/ 2147483647 h 577"/>
                  <a:gd name="T44" fmla="*/ 2147483647 w 617"/>
                  <a:gd name="T45" fmla="*/ 2147483647 h 577"/>
                  <a:gd name="T46" fmla="*/ 2147483647 w 617"/>
                  <a:gd name="T47" fmla="*/ 2147483647 h 577"/>
                  <a:gd name="T48" fmla="*/ 2147483647 w 617"/>
                  <a:gd name="T49" fmla="*/ 2147483647 h 577"/>
                  <a:gd name="T50" fmla="*/ 2147483647 w 617"/>
                  <a:gd name="T51" fmla="*/ 2147483647 h 577"/>
                  <a:gd name="T52" fmla="*/ 2147483647 w 617"/>
                  <a:gd name="T53" fmla="*/ 2147483647 h 577"/>
                  <a:gd name="T54" fmla="*/ 2147483647 w 617"/>
                  <a:gd name="T55" fmla="*/ 2147483647 h 577"/>
                  <a:gd name="T56" fmla="*/ 2147483647 w 617"/>
                  <a:gd name="T57" fmla="*/ 2147483647 h 577"/>
                  <a:gd name="T58" fmla="*/ 2147483647 w 617"/>
                  <a:gd name="T59" fmla="*/ 2147483647 h 577"/>
                  <a:gd name="T60" fmla="*/ 2147483647 w 617"/>
                  <a:gd name="T61" fmla="*/ 2147483647 h 577"/>
                  <a:gd name="T62" fmla="*/ 2147483647 w 617"/>
                  <a:gd name="T63" fmla="*/ 2147483647 h 577"/>
                  <a:gd name="T64" fmla="*/ 2147483647 w 617"/>
                  <a:gd name="T65" fmla="*/ 2147483647 h 577"/>
                  <a:gd name="T66" fmla="*/ 2147483647 w 617"/>
                  <a:gd name="T67" fmla="*/ 2147483647 h 577"/>
                  <a:gd name="T68" fmla="*/ 2147483647 w 617"/>
                  <a:gd name="T69" fmla="*/ 2147483647 h 577"/>
                  <a:gd name="T70" fmla="*/ 2147483647 w 617"/>
                  <a:gd name="T71" fmla="*/ 2147483647 h 577"/>
                  <a:gd name="T72" fmla="*/ 2147483647 w 617"/>
                  <a:gd name="T73" fmla="*/ 2147483647 h 577"/>
                  <a:gd name="T74" fmla="*/ 2147483647 w 617"/>
                  <a:gd name="T75" fmla="*/ 2147483647 h 577"/>
                  <a:gd name="T76" fmla="*/ 2147483647 w 617"/>
                  <a:gd name="T77" fmla="*/ 2147483647 h 577"/>
                  <a:gd name="T78" fmla="*/ 2147483647 w 617"/>
                  <a:gd name="T79" fmla="*/ 2147483647 h 577"/>
                  <a:gd name="T80" fmla="*/ 2147483647 w 617"/>
                  <a:gd name="T81" fmla="*/ 2147483647 h 577"/>
                  <a:gd name="T82" fmla="*/ 2147483647 w 617"/>
                  <a:gd name="T83" fmla="*/ 2147483647 h 577"/>
                  <a:gd name="T84" fmla="*/ 2147483647 w 617"/>
                  <a:gd name="T85" fmla="*/ 2147483647 h 577"/>
                  <a:gd name="T86" fmla="*/ 2147483647 w 617"/>
                  <a:gd name="T87" fmla="*/ 2147483647 h 577"/>
                  <a:gd name="T88" fmla="*/ 2147483647 w 617"/>
                  <a:gd name="T89" fmla="*/ 2147483647 h 577"/>
                  <a:gd name="T90" fmla="*/ 2147483647 w 617"/>
                  <a:gd name="T91" fmla="*/ 2147483647 h 577"/>
                  <a:gd name="T92" fmla="*/ 2147483647 w 617"/>
                  <a:gd name="T93" fmla="*/ 2147483647 h 577"/>
                  <a:gd name="T94" fmla="*/ 2147483647 w 617"/>
                  <a:gd name="T95" fmla="*/ 2147483647 h 577"/>
                  <a:gd name="T96" fmla="*/ 2147483647 w 617"/>
                  <a:gd name="T97" fmla="*/ 2147483647 h 577"/>
                  <a:gd name="T98" fmla="*/ 2147483647 w 617"/>
                  <a:gd name="T99" fmla="*/ 2147483647 h 577"/>
                  <a:gd name="T100" fmla="*/ 2147483647 w 617"/>
                  <a:gd name="T101" fmla="*/ 2147483647 h 577"/>
                  <a:gd name="T102" fmla="*/ 2147483647 w 617"/>
                  <a:gd name="T103" fmla="*/ 2147483647 h 577"/>
                  <a:gd name="T104" fmla="*/ 2147483647 w 617"/>
                  <a:gd name="T105" fmla="*/ 2147483647 h 577"/>
                  <a:gd name="T106" fmla="*/ 2147483647 w 617"/>
                  <a:gd name="T107" fmla="*/ 2147483647 h 577"/>
                  <a:gd name="T108" fmla="*/ 2147483647 w 617"/>
                  <a:gd name="T109" fmla="*/ 2147483647 h 577"/>
                  <a:gd name="T110" fmla="*/ 2147483647 w 617"/>
                  <a:gd name="T111" fmla="*/ 2147483647 h 577"/>
                  <a:gd name="T112" fmla="*/ 2147483647 w 617"/>
                  <a:gd name="T113" fmla="*/ 2147483647 h 577"/>
                  <a:gd name="T114" fmla="*/ 2147483647 w 617"/>
                  <a:gd name="T115" fmla="*/ 2147483647 h 5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7"/>
                  <a:gd name="T175" fmla="*/ 0 h 577"/>
                  <a:gd name="T176" fmla="*/ 617 w 617"/>
                  <a:gd name="T177" fmla="*/ 577 h 5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7" h="577">
                    <a:moveTo>
                      <a:pt x="521" y="72"/>
                    </a:moveTo>
                    <a:lnTo>
                      <a:pt x="495" y="8"/>
                    </a:lnTo>
                    <a:lnTo>
                      <a:pt x="442" y="8"/>
                    </a:lnTo>
                    <a:lnTo>
                      <a:pt x="408" y="0"/>
                    </a:lnTo>
                    <a:lnTo>
                      <a:pt x="304" y="72"/>
                    </a:lnTo>
                    <a:lnTo>
                      <a:pt x="243" y="80"/>
                    </a:lnTo>
                    <a:lnTo>
                      <a:pt x="147" y="80"/>
                    </a:lnTo>
                    <a:lnTo>
                      <a:pt x="156" y="40"/>
                    </a:lnTo>
                    <a:lnTo>
                      <a:pt x="95" y="24"/>
                    </a:lnTo>
                    <a:lnTo>
                      <a:pt x="61" y="64"/>
                    </a:lnTo>
                    <a:lnTo>
                      <a:pt x="43" y="96"/>
                    </a:lnTo>
                    <a:lnTo>
                      <a:pt x="0" y="104"/>
                    </a:lnTo>
                    <a:lnTo>
                      <a:pt x="26" y="128"/>
                    </a:lnTo>
                    <a:lnTo>
                      <a:pt x="43" y="136"/>
                    </a:lnTo>
                    <a:lnTo>
                      <a:pt x="61" y="168"/>
                    </a:lnTo>
                    <a:lnTo>
                      <a:pt x="69" y="152"/>
                    </a:lnTo>
                    <a:lnTo>
                      <a:pt x="87" y="120"/>
                    </a:lnTo>
                    <a:lnTo>
                      <a:pt x="95" y="120"/>
                    </a:lnTo>
                    <a:lnTo>
                      <a:pt x="139" y="152"/>
                    </a:lnTo>
                    <a:lnTo>
                      <a:pt x="156" y="168"/>
                    </a:lnTo>
                    <a:lnTo>
                      <a:pt x="191" y="192"/>
                    </a:lnTo>
                    <a:lnTo>
                      <a:pt x="260" y="288"/>
                    </a:lnTo>
                    <a:lnTo>
                      <a:pt x="243" y="328"/>
                    </a:lnTo>
                    <a:lnTo>
                      <a:pt x="208" y="384"/>
                    </a:lnTo>
                    <a:lnTo>
                      <a:pt x="182" y="376"/>
                    </a:lnTo>
                    <a:lnTo>
                      <a:pt x="156" y="344"/>
                    </a:lnTo>
                    <a:lnTo>
                      <a:pt x="147" y="352"/>
                    </a:lnTo>
                    <a:lnTo>
                      <a:pt x="78" y="448"/>
                    </a:lnTo>
                    <a:lnTo>
                      <a:pt x="95" y="488"/>
                    </a:lnTo>
                    <a:lnTo>
                      <a:pt x="104" y="504"/>
                    </a:lnTo>
                    <a:lnTo>
                      <a:pt x="147" y="488"/>
                    </a:lnTo>
                    <a:lnTo>
                      <a:pt x="191" y="448"/>
                    </a:lnTo>
                    <a:lnTo>
                      <a:pt x="174" y="432"/>
                    </a:lnTo>
                    <a:lnTo>
                      <a:pt x="191" y="408"/>
                    </a:lnTo>
                    <a:lnTo>
                      <a:pt x="208" y="416"/>
                    </a:lnTo>
                    <a:lnTo>
                      <a:pt x="226" y="400"/>
                    </a:lnTo>
                    <a:lnTo>
                      <a:pt x="243" y="424"/>
                    </a:lnTo>
                    <a:lnTo>
                      <a:pt x="252" y="464"/>
                    </a:lnTo>
                    <a:lnTo>
                      <a:pt x="295" y="424"/>
                    </a:lnTo>
                    <a:lnTo>
                      <a:pt x="312" y="432"/>
                    </a:lnTo>
                    <a:lnTo>
                      <a:pt x="330" y="456"/>
                    </a:lnTo>
                    <a:lnTo>
                      <a:pt x="356" y="448"/>
                    </a:lnTo>
                    <a:lnTo>
                      <a:pt x="382" y="448"/>
                    </a:lnTo>
                    <a:lnTo>
                      <a:pt x="399" y="456"/>
                    </a:lnTo>
                    <a:lnTo>
                      <a:pt x="425" y="408"/>
                    </a:lnTo>
                    <a:lnTo>
                      <a:pt x="477" y="400"/>
                    </a:lnTo>
                    <a:lnTo>
                      <a:pt x="529" y="552"/>
                    </a:lnTo>
                    <a:lnTo>
                      <a:pt x="590" y="576"/>
                    </a:lnTo>
                    <a:lnTo>
                      <a:pt x="590" y="464"/>
                    </a:lnTo>
                    <a:lnTo>
                      <a:pt x="573" y="424"/>
                    </a:lnTo>
                    <a:lnTo>
                      <a:pt x="581" y="400"/>
                    </a:lnTo>
                    <a:lnTo>
                      <a:pt x="616" y="368"/>
                    </a:lnTo>
                    <a:lnTo>
                      <a:pt x="607" y="352"/>
                    </a:lnTo>
                    <a:lnTo>
                      <a:pt x="590" y="352"/>
                    </a:lnTo>
                    <a:lnTo>
                      <a:pt x="538" y="152"/>
                    </a:lnTo>
                    <a:lnTo>
                      <a:pt x="599" y="104"/>
                    </a:lnTo>
                    <a:lnTo>
                      <a:pt x="581" y="64"/>
                    </a:lnTo>
                    <a:lnTo>
                      <a:pt x="521" y="72"/>
                    </a:lnTo>
                  </a:path>
                </a:pathLst>
              </a:custGeom>
              <a:solidFill>
                <a:srgbClr val="CBCBCB"/>
              </a:solidFill>
              <a:ln w="12700" cap="rnd">
                <a:solidFill>
                  <a:schemeClr val="bg1"/>
                </a:solidFill>
                <a:round/>
                <a:headEnd/>
                <a:tailEnd/>
              </a:ln>
            </p:spPr>
            <p:txBody>
              <a:bodyPr/>
              <a:lstStyle/>
              <a:p>
                <a:endParaRPr lang="de-CH" dirty="0"/>
              </a:p>
            </p:txBody>
          </p:sp>
          <p:sp>
            <p:nvSpPr>
              <p:cNvPr id="42" name="Freeform 114"/>
              <p:cNvSpPr>
                <a:spLocks/>
              </p:cNvSpPr>
              <p:nvPr/>
            </p:nvSpPr>
            <p:spPr bwMode="auto">
              <a:xfrm>
                <a:off x="3978" y="1672"/>
                <a:ext cx="184" cy="191"/>
              </a:xfrm>
              <a:custGeom>
                <a:avLst/>
                <a:gdLst>
                  <a:gd name="T0" fmla="*/ 2147483647 w 140"/>
                  <a:gd name="T1" fmla="*/ 0 h 145"/>
                  <a:gd name="T2" fmla="*/ 2147483647 w 140"/>
                  <a:gd name="T3" fmla="*/ 2147483647 h 145"/>
                  <a:gd name="T4" fmla="*/ 2147483647 w 140"/>
                  <a:gd name="T5" fmla="*/ 2147483647 h 145"/>
                  <a:gd name="T6" fmla="*/ 0 w 140"/>
                  <a:gd name="T7" fmla="*/ 2147483647 h 145"/>
                  <a:gd name="T8" fmla="*/ 0 w 140"/>
                  <a:gd name="T9" fmla="*/ 2147483647 h 145"/>
                  <a:gd name="T10" fmla="*/ 2147483647 w 140"/>
                  <a:gd name="T11" fmla="*/ 2147483647 h 145"/>
                  <a:gd name="T12" fmla="*/ 2147483647 w 140"/>
                  <a:gd name="T13" fmla="*/ 2147483647 h 145"/>
                  <a:gd name="T14" fmla="*/ 2147483647 w 140"/>
                  <a:gd name="T15" fmla="*/ 2147483647 h 145"/>
                  <a:gd name="T16" fmla="*/ 2147483647 w 140"/>
                  <a:gd name="T17" fmla="*/ 2147483647 h 145"/>
                  <a:gd name="T18" fmla="*/ 2147483647 w 140"/>
                  <a:gd name="T19" fmla="*/ 2147483647 h 145"/>
                  <a:gd name="T20" fmla="*/ 2147483647 w 140"/>
                  <a:gd name="T21" fmla="*/ 2147483647 h 145"/>
                  <a:gd name="T22" fmla="*/ 2147483647 w 140"/>
                  <a:gd name="T23" fmla="*/ 2147483647 h 145"/>
                  <a:gd name="T24" fmla="*/ 2147483647 w 140"/>
                  <a:gd name="T25" fmla="*/ 0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
                  <a:gd name="T40" fmla="*/ 0 h 145"/>
                  <a:gd name="T41" fmla="*/ 140 w 140"/>
                  <a:gd name="T42" fmla="*/ 145 h 1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 h="145">
                    <a:moveTo>
                      <a:pt x="35" y="0"/>
                    </a:moveTo>
                    <a:lnTo>
                      <a:pt x="9" y="8"/>
                    </a:lnTo>
                    <a:lnTo>
                      <a:pt x="35" y="32"/>
                    </a:lnTo>
                    <a:lnTo>
                      <a:pt x="0" y="56"/>
                    </a:lnTo>
                    <a:lnTo>
                      <a:pt x="0" y="88"/>
                    </a:lnTo>
                    <a:lnTo>
                      <a:pt x="9" y="128"/>
                    </a:lnTo>
                    <a:lnTo>
                      <a:pt x="17" y="128"/>
                    </a:lnTo>
                    <a:lnTo>
                      <a:pt x="87" y="144"/>
                    </a:lnTo>
                    <a:lnTo>
                      <a:pt x="139" y="112"/>
                    </a:lnTo>
                    <a:lnTo>
                      <a:pt x="139" y="72"/>
                    </a:lnTo>
                    <a:lnTo>
                      <a:pt x="130" y="32"/>
                    </a:lnTo>
                    <a:lnTo>
                      <a:pt x="96" y="32"/>
                    </a:lnTo>
                    <a:lnTo>
                      <a:pt x="35" y="0"/>
                    </a:lnTo>
                  </a:path>
                </a:pathLst>
              </a:custGeom>
              <a:solidFill>
                <a:srgbClr val="CBCBCB"/>
              </a:solidFill>
              <a:ln w="12700" cap="rnd">
                <a:solidFill>
                  <a:schemeClr val="bg1"/>
                </a:solidFill>
                <a:round/>
                <a:headEnd/>
                <a:tailEnd/>
              </a:ln>
            </p:spPr>
            <p:txBody>
              <a:bodyPr/>
              <a:lstStyle/>
              <a:p>
                <a:endParaRPr lang="de-CH" dirty="0"/>
              </a:p>
            </p:txBody>
          </p:sp>
          <p:sp>
            <p:nvSpPr>
              <p:cNvPr id="43" name="Freeform 116"/>
              <p:cNvSpPr>
                <a:spLocks/>
              </p:cNvSpPr>
              <p:nvPr/>
            </p:nvSpPr>
            <p:spPr bwMode="auto">
              <a:xfrm>
                <a:off x="3815" y="1552"/>
                <a:ext cx="501" cy="307"/>
              </a:xfrm>
              <a:custGeom>
                <a:avLst/>
                <a:gdLst>
                  <a:gd name="T0" fmla="*/ 2147483647 w 383"/>
                  <a:gd name="T1" fmla="*/ 2147483647 h 233"/>
                  <a:gd name="T2" fmla="*/ 2147483647 w 383"/>
                  <a:gd name="T3" fmla="*/ 2147483647 h 233"/>
                  <a:gd name="T4" fmla="*/ 2147483647 w 383"/>
                  <a:gd name="T5" fmla="*/ 2147483647 h 233"/>
                  <a:gd name="T6" fmla="*/ 2147483647 w 383"/>
                  <a:gd name="T7" fmla="*/ 2147483647 h 233"/>
                  <a:gd name="T8" fmla="*/ 2147483647 w 383"/>
                  <a:gd name="T9" fmla="*/ 2147483647 h 233"/>
                  <a:gd name="T10" fmla="*/ 2147483647 w 383"/>
                  <a:gd name="T11" fmla="*/ 2147483647 h 233"/>
                  <a:gd name="T12" fmla="*/ 2147483647 w 383"/>
                  <a:gd name="T13" fmla="*/ 2147483647 h 233"/>
                  <a:gd name="T14" fmla="*/ 2147483647 w 383"/>
                  <a:gd name="T15" fmla="*/ 2147483647 h 233"/>
                  <a:gd name="T16" fmla="*/ 2147483647 w 383"/>
                  <a:gd name="T17" fmla="*/ 2147483647 h 233"/>
                  <a:gd name="T18" fmla="*/ 2147483647 w 383"/>
                  <a:gd name="T19" fmla="*/ 2147483647 h 233"/>
                  <a:gd name="T20" fmla="*/ 2147483647 w 383"/>
                  <a:gd name="T21" fmla="*/ 2147483647 h 233"/>
                  <a:gd name="T22" fmla="*/ 2147483647 w 383"/>
                  <a:gd name="T23" fmla="*/ 2147483647 h 233"/>
                  <a:gd name="T24" fmla="*/ 0 w 383"/>
                  <a:gd name="T25" fmla="*/ 2147483647 h 233"/>
                  <a:gd name="T26" fmla="*/ 2147483647 w 383"/>
                  <a:gd name="T27" fmla="*/ 2147483647 h 233"/>
                  <a:gd name="T28" fmla="*/ 2147483647 w 383"/>
                  <a:gd name="T29" fmla="*/ 2147483647 h 233"/>
                  <a:gd name="T30" fmla="*/ 2147483647 w 383"/>
                  <a:gd name="T31" fmla="*/ 2147483647 h 233"/>
                  <a:gd name="T32" fmla="*/ 2147483647 w 383"/>
                  <a:gd name="T33" fmla="*/ 2147483647 h 233"/>
                  <a:gd name="T34" fmla="*/ 2147483647 w 383"/>
                  <a:gd name="T35" fmla="*/ 0 h 233"/>
                  <a:gd name="T36" fmla="*/ 2147483647 w 383"/>
                  <a:gd name="T37" fmla="*/ 0 h 233"/>
                  <a:gd name="T38" fmla="*/ 2147483647 w 383"/>
                  <a:gd name="T39" fmla="*/ 2147483647 h 233"/>
                  <a:gd name="T40" fmla="*/ 2147483647 w 383"/>
                  <a:gd name="T41" fmla="*/ 2147483647 h 233"/>
                  <a:gd name="T42" fmla="*/ 2147483647 w 383"/>
                  <a:gd name="T43" fmla="*/ 2147483647 h 233"/>
                  <a:gd name="T44" fmla="*/ 2147483647 w 383"/>
                  <a:gd name="T45" fmla="*/ 2147483647 h 233"/>
                  <a:gd name="T46" fmla="*/ 2147483647 w 383"/>
                  <a:gd name="T47" fmla="*/ 2147483647 h 233"/>
                  <a:gd name="T48" fmla="*/ 2147483647 w 383"/>
                  <a:gd name="T49" fmla="*/ 2147483647 h 233"/>
                  <a:gd name="T50" fmla="*/ 2147483647 w 383"/>
                  <a:gd name="T51" fmla="*/ 2147483647 h 233"/>
                  <a:gd name="T52" fmla="*/ 2147483647 w 383"/>
                  <a:gd name="T53" fmla="*/ 2147483647 h 233"/>
                  <a:gd name="T54" fmla="*/ 2147483647 w 383"/>
                  <a:gd name="T55" fmla="*/ 2147483647 h 233"/>
                  <a:gd name="T56" fmla="*/ 2147483647 w 383"/>
                  <a:gd name="T57" fmla="*/ 2147483647 h 233"/>
                  <a:gd name="T58" fmla="*/ 2147483647 w 383"/>
                  <a:gd name="T59" fmla="*/ 2147483647 h 233"/>
                  <a:gd name="T60" fmla="*/ 2147483647 w 383"/>
                  <a:gd name="T61" fmla="*/ 2147483647 h 233"/>
                  <a:gd name="T62" fmla="*/ 2147483647 w 383"/>
                  <a:gd name="T63" fmla="*/ 2147483647 h 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3"/>
                  <a:gd name="T97" fmla="*/ 0 h 233"/>
                  <a:gd name="T98" fmla="*/ 383 w 383"/>
                  <a:gd name="T99" fmla="*/ 233 h 2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3" h="233">
                    <a:moveTo>
                      <a:pt x="226" y="128"/>
                    </a:moveTo>
                    <a:lnTo>
                      <a:pt x="165" y="96"/>
                    </a:lnTo>
                    <a:lnTo>
                      <a:pt x="139" y="104"/>
                    </a:lnTo>
                    <a:lnTo>
                      <a:pt x="165" y="128"/>
                    </a:lnTo>
                    <a:lnTo>
                      <a:pt x="130" y="152"/>
                    </a:lnTo>
                    <a:lnTo>
                      <a:pt x="130" y="184"/>
                    </a:lnTo>
                    <a:lnTo>
                      <a:pt x="139" y="224"/>
                    </a:lnTo>
                    <a:lnTo>
                      <a:pt x="104" y="224"/>
                    </a:lnTo>
                    <a:lnTo>
                      <a:pt x="52" y="232"/>
                    </a:lnTo>
                    <a:lnTo>
                      <a:pt x="35" y="208"/>
                    </a:lnTo>
                    <a:lnTo>
                      <a:pt x="35" y="168"/>
                    </a:lnTo>
                    <a:lnTo>
                      <a:pt x="9" y="152"/>
                    </a:lnTo>
                    <a:lnTo>
                      <a:pt x="0" y="120"/>
                    </a:lnTo>
                    <a:lnTo>
                      <a:pt x="52" y="80"/>
                    </a:lnTo>
                    <a:lnTo>
                      <a:pt x="87" y="64"/>
                    </a:lnTo>
                    <a:lnTo>
                      <a:pt x="130" y="80"/>
                    </a:lnTo>
                    <a:lnTo>
                      <a:pt x="208" y="40"/>
                    </a:lnTo>
                    <a:lnTo>
                      <a:pt x="304" y="0"/>
                    </a:lnTo>
                    <a:lnTo>
                      <a:pt x="347" y="0"/>
                    </a:lnTo>
                    <a:lnTo>
                      <a:pt x="382" y="24"/>
                    </a:lnTo>
                    <a:lnTo>
                      <a:pt x="365" y="48"/>
                    </a:lnTo>
                    <a:lnTo>
                      <a:pt x="347" y="32"/>
                    </a:lnTo>
                    <a:lnTo>
                      <a:pt x="313" y="32"/>
                    </a:lnTo>
                    <a:lnTo>
                      <a:pt x="304" y="40"/>
                    </a:lnTo>
                    <a:lnTo>
                      <a:pt x="330" y="72"/>
                    </a:lnTo>
                    <a:lnTo>
                      <a:pt x="321" y="80"/>
                    </a:lnTo>
                    <a:lnTo>
                      <a:pt x="295" y="80"/>
                    </a:lnTo>
                    <a:lnTo>
                      <a:pt x="278" y="64"/>
                    </a:lnTo>
                    <a:lnTo>
                      <a:pt x="252" y="64"/>
                    </a:lnTo>
                    <a:lnTo>
                      <a:pt x="260" y="104"/>
                    </a:lnTo>
                    <a:lnTo>
                      <a:pt x="260" y="128"/>
                    </a:lnTo>
                    <a:lnTo>
                      <a:pt x="226" y="128"/>
                    </a:lnTo>
                  </a:path>
                </a:pathLst>
              </a:custGeom>
              <a:solidFill>
                <a:srgbClr val="CBCBCB"/>
              </a:solidFill>
              <a:ln w="12700" cap="rnd">
                <a:solidFill>
                  <a:schemeClr val="bg1"/>
                </a:solidFill>
                <a:round/>
                <a:headEnd/>
                <a:tailEnd/>
              </a:ln>
            </p:spPr>
            <p:txBody>
              <a:bodyPr/>
              <a:lstStyle/>
              <a:p>
                <a:endParaRPr lang="de-CH" dirty="0"/>
              </a:p>
            </p:txBody>
          </p:sp>
          <p:sp>
            <p:nvSpPr>
              <p:cNvPr id="44" name="Freeform 115"/>
              <p:cNvSpPr>
                <a:spLocks/>
              </p:cNvSpPr>
              <p:nvPr/>
            </p:nvSpPr>
            <p:spPr bwMode="auto">
              <a:xfrm>
                <a:off x="4138" y="1630"/>
                <a:ext cx="58" cy="54"/>
              </a:xfrm>
              <a:custGeom>
                <a:avLst/>
                <a:gdLst>
                  <a:gd name="T0" fmla="*/ 2147483647 w 44"/>
                  <a:gd name="T1" fmla="*/ 0 h 41"/>
                  <a:gd name="T2" fmla="*/ 0 w 44"/>
                  <a:gd name="T3" fmla="*/ 0 h 41"/>
                  <a:gd name="T4" fmla="*/ 2147483647 w 44"/>
                  <a:gd name="T5" fmla="*/ 2147483647 h 41"/>
                  <a:gd name="T6" fmla="*/ 2147483647 w 44"/>
                  <a:gd name="T7" fmla="*/ 2147483647 h 41"/>
                  <a:gd name="T8" fmla="*/ 2147483647 w 44"/>
                  <a:gd name="T9" fmla="*/ 0 h 41"/>
                  <a:gd name="T10" fmla="*/ 0 60000 65536"/>
                  <a:gd name="T11" fmla="*/ 0 60000 65536"/>
                  <a:gd name="T12" fmla="*/ 0 60000 65536"/>
                  <a:gd name="T13" fmla="*/ 0 60000 65536"/>
                  <a:gd name="T14" fmla="*/ 0 60000 65536"/>
                  <a:gd name="T15" fmla="*/ 0 w 44"/>
                  <a:gd name="T16" fmla="*/ 0 h 41"/>
                  <a:gd name="T17" fmla="*/ 44 w 44"/>
                  <a:gd name="T18" fmla="*/ 41 h 41"/>
                </a:gdLst>
                <a:ahLst/>
                <a:cxnLst>
                  <a:cxn ang="T10">
                    <a:pos x="T0" y="T1"/>
                  </a:cxn>
                  <a:cxn ang="T11">
                    <a:pos x="T2" y="T3"/>
                  </a:cxn>
                  <a:cxn ang="T12">
                    <a:pos x="T4" y="T5"/>
                  </a:cxn>
                  <a:cxn ang="T13">
                    <a:pos x="T6" y="T7"/>
                  </a:cxn>
                  <a:cxn ang="T14">
                    <a:pos x="T8" y="T9"/>
                  </a:cxn>
                </a:cxnLst>
                <a:rect l="T15" t="T16" r="T17" b="T18"/>
                <a:pathLst>
                  <a:path w="44" h="41">
                    <a:moveTo>
                      <a:pt x="26" y="0"/>
                    </a:moveTo>
                    <a:lnTo>
                      <a:pt x="0" y="0"/>
                    </a:lnTo>
                    <a:lnTo>
                      <a:pt x="9" y="40"/>
                    </a:lnTo>
                    <a:lnTo>
                      <a:pt x="43" y="16"/>
                    </a:lnTo>
                    <a:lnTo>
                      <a:pt x="26" y="0"/>
                    </a:lnTo>
                  </a:path>
                </a:pathLst>
              </a:custGeom>
              <a:solidFill>
                <a:srgbClr val="CBCBCB"/>
              </a:solidFill>
              <a:ln w="12700" cap="rnd">
                <a:solidFill>
                  <a:schemeClr val="bg1"/>
                </a:solidFill>
                <a:round/>
                <a:headEnd/>
                <a:tailEnd/>
              </a:ln>
            </p:spPr>
            <p:txBody>
              <a:bodyPr/>
              <a:lstStyle/>
              <a:p>
                <a:endParaRPr lang="de-CH" dirty="0"/>
              </a:p>
            </p:txBody>
          </p:sp>
          <p:sp>
            <p:nvSpPr>
              <p:cNvPr id="45" name="Freeform 117"/>
              <p:cNvSpPr>
                <a:spLocks/>
              </p:cNvSpPr>
              <p:nvPr/>
            </p:nvSpPr>
            <p:spPr bwMode="auto">
              <a:xfrm>
                <a:off x="1158" y="3249"/>
                <a:ext cx="1112" cy="858"/>
              </a:xfrm>
              <a:custGeom>
                <a:avLst/>
                <a:gdLst>
                  <a:gd name="T0" fmla="*/ 1 w 1910"/>
                  <a:gd name="T1" fmla="*/ 0 h 1570"/>
                  <a:gd name="T2" fmla="*/ 1 w 1910"/>
                  <a:gd name="T3" fmla="*/ 0 h 1570"/>
                  <a:gd name="T4" fmla="*/ 1 w 1910"/>
                  <a:gd name="T5" fmla="*/ 0 h 1570"/>
                  <a:gd name="T6" fmla="*/ 1 w 1910"/>
                  <a:gd name="T7" fmla="*/ 0 h 1570"/>
                  <a:gd name="T8" fmla="*/ 1 w 1910"/>
                  <a:gd name="T9" fmla="*/ 0 h 1570"/>
                  <a:gd name="T10" fmla="*/ 1 w 1910"/>
                  <a:gd name="T11" fmla="*/ 0 h 1570"/>
                  <a:gd name="T12" fmla="*/ 1 w 1910"/>
                  <a:gd name="T13" fmla="*/ 0 h 1570"/>
                  <a:gd name="T14" fmla="*/ 1 w 1910"/>
                  <a:gd name="T15" fmla="*/ 0 h 1570"/>
                  <a:gd name="T16" fmla="*/ 1 w 1910"/>
                  <a:gd name="T17" fmla="*/ 0 h 1570"/>
                  <a:gd name="T18" fmla="*/ 1 w 1910"/>
                  <a:gd name="T19" fmla="*/ 0 h 1570"/>
                  <a:gd name="T20" fmla="*/ 1 w 1910"/>
                  <a:gd name="T21" fmla="*/ 0 h 1570"/>
                  <a:gd name="T22" fmla="*/ 0 w 1910"/>
                  <a:gd name="T23" fmla="*/ 0 h 1570"/>
                  <a:gd name="T24" fmla="*/ 0 w 1910"/>
                  <a:gd name="T25" fmla="*/ 0 h 1570"/>
                  <a:gd name="T26" fmla="*/ 0 w 1910"/>
                  <a:gd name="T27" fmla="*/ 0 h 1570"/>
                  <a:gd name="T28" fmla="*/ 0 w 1910"/>
                  <a:gd name="T29" fmla="*/ 0 h 1570"/>
                  <a:gd name="T30" fmla="*/ 0 w 1910"/>
                  <a:gd name="T31" fmla="*/ 0 h 1570"/>
                  <a:gd name="T32" fmla="*/ 0 w 1910"/>
                  <a:gd name="T33" fmla="*/ 0 h 1570"/>
                  <a:gd name="T34" fmla="*/ 0 w 1910"/>
                  <a:gd name="T35" fmla="*/ 0 h 1570"/>
                  <a:gd name="T36" fmla="*/ 0 w 1910"/>
                  <a:gd name="T37" fmla="*/ 0 h 1570"/>
                  <a:gd name="T38" fmla="*/ 0 w 1910"/>
                  <a:gd name="T39" fmla="*/ 0 h 1570"/>
                  <a:gd name="T40" fmla="*/ 0 w 1910"/>
                  <a:gd name="T41" fmla="*/ 0 h 1570"/>
                  <a:gd name="T42" fmla="*/ 0 w 1910"/>
                  <a:gd name="T43" fmla="*/ 0 h 1570"/>
                  <a:gd name="T44" fmla="*/ 0 w 1910"/>
                  <a:gd name="T45" fmla="*/ 0 h 1570"/>
                  <a:gd name="T46" fmla="*/ 0 w 1910"/>
                  <a:gd name="T47" fmla="*/ 0 h 1570"/>
                  <a:gd name="T48" fmla="*/ 0 w 1910"/>
                  <a:gd name="T49" fmla="*/ 0 h 1570"/>
                  <a:gd name="T50" fmla="*/ 0 w 1910"/>
                  <a:gd name="T51" fmla="*/ 0 h 1570"/>
                  <a:gd name="T52" fmla="*/ 0 w 1910"/>
                  <a:gd name="T53" fmla="*/ 0 h 1570"/>
                  <a:gd name="T54" fmla="*/ 0 w 1910"/>
                  <a:gd name="T55" fmla="*/ 0 h 1570"/>
                  <a:gd name="T56" fmla="*/ 1 w 1910"/>
                  <a:gd name="T57" fmla="*/ 0 h 1570"/>
                  <a:gd name="T58" fmla="*/ 1 w 1910"/>
                  <a:gd name="T59" fmla="*/ 0 h 1570"/>
                  <a:gd name="T60" fmla="*/ 1 w 1910"/>
                  <a:gd name="T61" fmla="*/ 0 h 1570"/>
                  <a:gd name="T62" fmla="*/ 1 w 1910"/>
                  <a:gd name="T63" fmla="*/ 0 h 1570"/>
                  <a:gd name="T64" fmla="*/ 1 w 1910"/>
                  <a:gd name="T65" fmla="*/ 0 h 1570"/>
                  <a:gd name="T66" fmla="*/ 1 w 1910"/>
                  <a:gd name="T67" fmla="*/ 0 h 1570"/>
                  <a:gd name="T68" fmla="*/ 1 w 1910"/>
                  <a:gd name="T69" fmla="*/ 0 h 15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10"/>
                  <a:gd name="T106" fmla="*/ 0 h 1570"/>
                  <a:gd name="T107" fmla="*/ 1910 w 1910"/>
                  <a:gd name="T108" fmla="*/ 1570 h 15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10" h="1570">
                    <a:moveTo>
                      <a:pt x="1610" y="20"/>
                    </a:moveTo>
                    <a:cubicBezTo>
                      <a:pt x="1666" y="31"/>
                      <a:pt x="1643" y="30"/>
                      <a:pt x="1680" y="30"/>
                    </a:cubicBezTo>
                    <a:lnTo>
                      <a:pt x="1650" y="250"/>
                    </a:lnTo>
                    <a:lnTo>
                      <a:pt x="1760" y="380"/>
                    </a:lnTo>
                    <a:lnTo>
                      <a:pt x="1780" y="640"/>
                    </a:lnTo>
                    <a:lnTo>
                      <a:pt x="1910" y="810"/>
                    </a:lnTo>
                    <a:lnTo>
                      <a:pt x="1810" y="1030"/>
                    </a:lnTo>
                    <a:lnTo>
                      <a:pt x="1680" y="1100"/>
                    </a:lnTo>
                    <a:lnTo>
                      <a:pt x="1590" y="1220"/>
                    </a:lnTo>
                    <a:lnTo>
                      <a:pt x="1250" y="1460"/>
                    </a:lnTo>
                    <a:lnTo>
                      <a:pt x="1090" y="1390"/>
                    </a:lnTo>
                    <a:lnTo>
                      <a:pt x="710" y="1570"/>
                    </a:lnTo>
                    <a:lnTo>
                      <a:pt x="350" y="950"/>
                    </a:lnTo>
                    <a:lnTo>
                      <a:pt x="240" y="1010"/>
                    </a:lnTo>
                    <a:lnTo>
                      <a:pt x="190" y="910"/>
                    </a:lnTo>
                    <a:lnTo>
                      <a:pt x="260" y="740"/>
                    </a:lnTo>
                    <a:lnTo>
                      <a:pt x="90" y="740"/>
                    </a:lnTo>
                    <a:lnTo>
                      <a:pt x="0" y="630"/>
                    </a:lnTo>
                    <a:lnTo>
                      <a:pt x="170" y="270"/>
                    </a:lnTo>
                    <a:lnTo>
                      <a:pt x="30" y="60"/>
                    </a:lnTo>
                    <a:lnTo>
                      <a:pt x="70" y="0"/>
                    </a:lnTo>
                    <a:lnTo>
                      <a:pt x="240" y="20"/>
                    </a:lnTo>
                    <a:lnTo>
                      <a:pt x="300" y="150"/>
                    </a:lnTo>
                    <a:lnTo>
                      <a:pt x="570" y="580"/>
                    </a:lnTo>
                    <a:lnTo>
                      <a:pt x="670" y="550"/>
                    </a:lnTo>
                    <a:lnTo>
                      <a:pt x="850" y="320"/>
                    </a:lnTo>
                    <a:lnTo>
                      <a:pt x="860" y="220"/>
                    </a:lnTo>
                    <a:lnTo>
                      <a:pt x="940" y="190"/>
                    </a:lnTo>
                    <a:lnTo>
                      <a:pt x="1020" y="170"/>
                    </a:lnTo>
                    <a:lnTo>
                      <a:pt x="1080" y="50"/>
                    </a:lnTo>
                    <a:lnTo>
                      <a:pt x="1150" y="80"/>
                    </a:lnTo>
                    <a:lnTo>
                      <a:pt x="1160" y="140"/>
                    </a:lnTo>
                    <a:lnTo>
                      <a:pt x="1450" y="30"/>
                    </a:lnTo>
                    <a:lnTo>
                      <a:pt x="1540" y="80"/>
                    </a:lnTo>
                    <a:lnTo>
                      <a:pt x="1610" y="20"/>
                    </a:lnTo>
                    <a:close/>
                  </a:path>
                </a:pathLst>
              </a:custGeom>
              <a:solidFill>
                <a:srgbClr val="CBCBCB"/>
              </a:solidFill>
              <a:ln w="12700">
                <a:solidFill>
                  <a:schemeClr val="bg1"/>
                </a:solidFill>
                <a:round/>
                <a:headEnd/>
                <a:tailEnd/>
              </a:ln>
            </p:spPr>
            <p:txBody>
              <a:bodyPr/>
              <a:lstStyle/>
              <a:p>
                <a:endParaRPr lang="de-CH" dirty="0"/>
              </a:p>
            </p:txBody>
          </p:sp>
          <p:sp>
            <p:nvSpPr>
              <p:cNvPr id="46" name="Freeform 118"/>
              <p:cNvSpPr>
                <a:spLocks/>
              </p:cNvSpPr>
              <p:nvPr/>
            </p:nvSpPr>
            <p:spPr bwMode="auto">
              <a:xfrm>
                <a:off x="1286" y="1809"/>
                <a:ext cx="763" cy="407"/>
              </a:xfrm>
              <a:custGeom>
                <a:avLst/>
                <a:gdLst>
                  <a:gd name="T0" fmla="*/ 0 w 1330"/>
                  <a:gd name="T1" fmla="*/ 0 h 720"/>
                  <a:gd name="T2" fmla="*/ 0 w 1330"/>
                  <a:gd name="T3" fmla="*/ 0 h 720"/>
                  <a:gd name="T4" fmla="*/ 0 w 1330"/>
                  <a:gd name="T5" fmla="*/ 0 h 720"/>
                  <a:gd name="T6" fmla="*/ 0 w 1330"/>
                  <a:gd name="T7" fmla="*/ 0 h 720"/>
                  <a:gd name="T8" fmla="*/ 0 w 1330"/>
                  <a:gd name="T9" fmla="*/ 0 h 720"/>
                  <a:gd name="T10" fmla="*/ 0 w 1330"/>
                  <a:gd name="T11" fmla="*/ 0 h 720"/>
                  <a:gd name="T12" fmla="*/ 0 w 1330"/>
                  <a:gd name="T13" fmla="*/ 0 h 720"/>
                  <a:gd name="T14" fmla="*/ 0 w 1330"/>
                  <a:gd name="T15" fmla="*/ 0 h 720"/>
                  <a:gd name="T16" fmla="*/ 0 w 1330"/>
                  <a:gd name="T17" fmla="*/ 0 h 720"/>
                  <a:gd name="T18" fmla="*/ 0 w 1330"/>
                  <a:gd name="T19" fmla="*/ 0 h 720"/>
                  <a:gd name="T20" fmla="*/ 0 w 1330"/>
                  <a:gd name="T21" fmla="*/ 0 h 720"/>
                  <a:gd name="T22" fmla="*/ 0 w 1330"/>
                  <a:gd name="T23" fmla="*/ 0 h 720"/>
                  <a:gd name="T24" fmla="*/ 0 w 1330"/>
                  <a:gd name="T25" fmla="*/ 0 h 720"/>
                  <a:gd name="T26" fmla="*/ 0 w 1330"/>
                  <a:gd name="T27" fmla="*/ 0 h 720"/>
                  <a:gd name="T28" fmla="*/ 0 w 1330"/>
                  <a:gd name="T29" fmla="*/ 0 h 720"/>
                  <a:gd name="T30" fmla="*/ 0 w 1330"/>
                  <a:gd name="T31" fmla="*/ 0 h 720"/>
                  <a:gd name="T32" fmla="*/ 0 w 1330"/>
                  <a:gd name="T33" fmla="*/ 0 h 720"/>
                  <a:gd name="T34" fmla="*/ 1 w 1330"/>
                  <a:gd name="T35" fmla="*/ 0 h 720"/>
                  <a:gd name="T36" fmla="*/ 1 w 1330"/>
                  <a:gd name="T37" fmla="*/ 0 h 720"/>
                  <a:gd name="T38" fmla="*/ 1 w 1330"/>
                  <a:gd name="T39" fmla="*/ 0 h 720"/>
                  <a:gd name="T40" fmla="*/ 0 w 1330"/>
                  <a:gd name="T41" fmla="*/ 0 h 720"/>
                  <a:gd name="T42" fmla="*/ 0 w 1330"/>
                  <a:gd name="T43" fmla="*/ 0 h 720"/>
                  <a:gd name="T44" fmla="*/ 0 w 1330"/>
                  <a:gd name="T45" fmla="*/ 0 h 7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30"/>
                  <a:gd name="T70" fmla="*/ 0 h 720"/>
                  <a:gd name="T71" fmla="*/ 1330 w 1330"/>
                  <a:gd name="T72" fmla="*/ 720 h 7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30" h="720">
                    <a:moveTo>
                      <a:pt x="1040" y="420"/>
                    </a:moveTo>
                    <a:cubicBezTo>
                      <a:pt x="1034" y="421"/>
                      <a:pt x="978" y="434"/>
                      <a:pt x="970" y="440"/>
                    </a:cubicBezTo>
                    <a:cubicBezTo>
                      <a:pt x="903" y="484"/>
                      <a:pt x="975" y="457"/>
                      <a:pt x="910" y="490"/>
                    </a:cubicBezTo>
                    <a:cubicBezTo>
                      <a:pt x="864" y="512"/>
                      <a:pt x="892" y="487"/>
                      <a:pt x="870" y="510"/>
                    </a:cubicBezTo>
                    <a:lnTo>
                      <a:pt x="530" y="610"/>
                    </a:lnTo>
                    <a:lnTo>
                      <a:pt x="520" y="700"/>
                    </a:lnTo>
                    <a:lnTo>
                      <a:pt x="440" y="720"/>
                    </a:lnTo>
                    <a:lnTo>
                      <a:pt x="350" y="520"/>
                    </a:lnTo>
                    <a:lnTo>
                      <a:pt x="40" y="700"/>
                    </a:lnTo>
                    <a:lnTo>
                      <a:pt x="0" y="620"/>
                    </a:lnTo>
                    <a:lnTo>
                      <a:pt x="100" y="510"/>
                    </a:lnTo>
                    <a:lnTo>
                      <a:pt x="10" y="420"/>
                    </a:lnTo>
                    <a:lnTo>
                      <a:pt x="160" y="420"/>
                    </a:lnTo>
                    <a:lnTo>
                      <a:pt x="400" y="340"/>
                    </a:lnTo>
                    <a:lnTo>
                      <a:pt x="470" y="160"/>
                    </a:lnTo>
                    <a:lnTo>
                      <a:pt x="690" y="210"/>
                    </a:lnTo>
                    <a:lnTo>
                      <a:pt x="820" y="0"/>
                    </a:lnTo>
                    <a:lnTo>
                      <a:pt x="1330" y="10"/>
                    </a:lnTo>
                    <a:lnTo>
                      <a:pt x="1250" y="60"/>
                    </a:lnTo>
                    <a:lnTo>
                      <a:pt x="1160" y="190"/>
                    </a:lnTo>
                    <a:lnTo>
                      <a:pt x="1060" y="210"/>
                    </a:lnTo>
                    <a:lnTo>
                      <a:pt x="1000" y="300"/>
                    </a:lnTo>
                    <a:lnTo>
                      <a:pt x="1040" y="420"/>
                    </a:lnTo>
                    <a:close/>
                  </a:path>
                </a:pathLst>
              </a:custGeom>
              <a:solidFill>
                <a:srgbClr val="CBCBCB"/>
              </a:solidFill>
              <a:ln w="12700">
                <a:solidFill>
                  <a:schemeClr val="bg1"/>
                </a:solidFill>
                <a:round/>
                <a:headEnd/>
                <a:tailEnd/>
              </a:ln>
            </p:spPr>
            <p:txBody>
              <a:bodyPr/>
              <a:lstStyle/>
              <a:p>
                <a:endParaRPr lang="de-CH" dirty="0"/>
              </a:p>
            </p:txBody>
          </p:sp>
          <p:sp>
            <p:nvSpPr>
              <p:cNvPr id="47" name="Freeform 119"/>
              <p:cNvSpPr>
                <a:spLocks/>
              </p:cNvSpPr>
              <p:nvPr/>
            </p:nvSpPr>
            <p:spPr bwMode="auto">
              <a:xfrm rot="-139736">
                <a:off x="1152" y="2342"/>
                <a:ext cx="622" cy="836"/>
              </a:xfrm>
              <a:custGeom>
                <a:avLst/>
                <a:gdLst>
                  <a:gd name="T0" fmla="*/ 1 w 970"/>
                  <a:gd name="T1" fmla="*/ 0 h 1590"/>
                  <a:gd name="T2" fmla="*/ 1 w 970"/>
                  <a:gd name="T3" fmla="*/ 0 h 1590"/>
                  <a:gd name="T4" fmla="*/ 1 w 970"/>
                  <a:gd name="T5" fmla="*/ 0 h 1590"/>
                  <a:gd name="T6" fmla="*/ 1 w 970"/>
                  <a:gd name="T7" fmla="*/ 0 h 1590"/>
                  <a:gd name="T8" fmla="*/ 1 w 970"/>
                  <a:gd name="T9" fmla="*/ 0 h 1590"/>
                  <a:gd name="T10" fmla="*/ 1 w 970"/>
                  <a:gd name="T11" fmla="*/ 0 h 1590"/>
                  <a:gd name="T12" fmla="*/ 1 w 970"/>
                  <a:gd name="T13" fmla="*/ 0 h 1590"/>
                  <a:gd name="T14" fmla="*/ 1 w 970"/>
                  <a:gd name="T15" fmla="*/ 0 h 1590"/>
                  <a:gd name="T16" fmla="*/ 1 w 970"/>
                  <a:gd name="T17" fmla="*/ 0 h 1590"/>
                  <a:gd name="T18" fmla="*/ 1 w 970"/>
                  <a:gd name="T19" fmla="*/ 0 h 1590"/>
                  <a:gd name="T20" fmla="*/ 1 w 970"/>
                  <a:gd name="T21" fmla="*/ 0 h 1590"/>
                  <a:gd name="T22" fmla="*/ 1 w 970"/>
                  <a:gd name="T23" fmla="*/ 0 h 1590"/>
                  <a:gd name="T24" fmla="*/ 1 w 970"/>
                  <a:gd name="T25" fmla="*/ 0 h 1590"/>
                  <a:gd name="T26" fmla="*/ 0 w 970"/>
                  <a:gd name="T27" fmla="*/ 0 h 1590"/>
                  <a:gd name="T28" fmla="*/ 0 w 970"/>
                  <a:gd name="T29" fmla="*/ 0 h 1590"/>
                  <a:gd name="T30" fmla="*/ 0 w 970"/>
                  <a:gd name="T31" fmla="*/ 0 h 1590"/>
                  <a:gd name="T32" fmla="*/ 0 w 970"/>
                  <a:gd name="T33" fmla="*/ 0 h 1590"/>
                  <a:gd name="T34" fmla="*/ 0 w 970"/>
                  <a:gd name="T35" fmla="*/ 0 h 1590"/>
                  <a:gd name="T36" fmla="*/ 0 w 970"/>
                  <a:gd name="T37" fmla="*/ 0 h 1590"/>
                  <a:gd name="T38" fmla="*/ 0 w 970"/>
                  <a:gd name="T39" fmla="*/ 0 h 1590"/>
                  <a:gd name="T40" fmla="*/ 0 w 970"/>
                  <a:gd name="T41" fmla="*/ 0 h 1590"/>
                  <a:gd name="T42" fmla="*/ 0 w 970"/>
                  <a:gd name="T43" fmla="*/ 0 h 1590"/>
                  <a:gd name="T44" fmla="*/ 0 w 970"/>
                  <a:gd name="T45" fmla="*/ 0 h 1590"/>
                  <a:gd name="T46" fmla="*/ 0 w 970"/>
                  <a:gd name="T47" fmla="*/ 0 h 1590"/>
                  <a:gd name="T48" fmla="*/ 0 w 970"/>
                  <a:gd name="T49" fmla="*/ 0 h 1590"/>
                  <a:gd name="T50" fmla="*/ 0 w 970"/>
                  <a:gd name="T51" fmla="*/ 0 h 1590"/>
                  <a:gd name="T52" fmla="*/ 0 w 970"/>
                  <a:gd name="T53" fmla="*/ 0 h 1590"/>
                  <a:gd name="T54" fmla="*/ 0 w 970"/>
                  <a:gd name="T55" fmla="*/ 0 h 1590"/>
                  <a:gd name="T56" fmla="*/ 0 w 970"/>
                  <a:gd name="T57" fmla="*/ 0 h 1590"/>
                  <a:gd name="T58" fmla="*/ 0 w 970"/>
                  <a:gd name="T59" fmla="*/ 0 h 1590"/>
                  <a:gd name="T60" fmla="*/ 0 w 970"/>
                  <a:gd name="T61" fmla="*/ 0 h 1590"/>
                  <a:gd name="T62" fmla="*/ 0 w 970"/>
                  <a:gd name="T63" fmla="*/ 0 h 1590"/>
                  <a:gd name="T64" fmla="*/ 1 w 970"/>
                  <a:gd name="T65" fmla="*/ 0 h 1590"/>
                  <a:gd name="T66" fmla="*/ 1 w 970"/>
                  <a:gd name="T67" fmla="*/ 0 h 15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0"/>
                  <a:gd name="T103" fmla="*/ 0 h 1590"/>
                  <a:gd name="T104" fmla="*/ 970 w 970"/>
                  <a:gd name="T105" fmla="*/ 1590 h 15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0" h="1590">
                    <a:moveTo>
                      <a:pt x="648" y="88"/>
                    </a:moveTo>
                    <a:lnTo>
                      <a:pt x="760" y="300"/>
                    </a:lnTo>
                    <a:lnTo>
                      <a:pt x="840" y="280"/>
                    </a:lnTo>
                    <a:lnTo>
                      <a:pt x="730" y="400"/>
                    </a:lnTo>
                    <a:lnTo>
                      <a:pt x="870" y="810"/>
                    </a:lnTo>
                    <a:lnTo>
                      <a:pt x="810" y="860"/>
                    </a:lnTo>
                    <a:lnTo>
                      <a:pt x="890" y="860"/>
                    </a:lnTo>
                    <a:lnTo>
                      <a:pt x="970" y="1040"/>
                    </a:lnTo>
                    <a:lnTo>
                      <a:pt x="850" y="1120"/>
                    </a:lnTo>
                    <a:lnTo>
                      <a:pt x="940" y="1250"/>
                    </a:lnTo>
                    <a:lnTo>
                      <a:pt x="680" y="1380"/>
                    </a:lnTo>
                    <a:lnTo>
                      <a:pt x="630" y="1460"/>
                    </a:lnTo>
                    <a:lnTo>
                      <a:pt x="560" y="1470"/>
                    </a:lnTo>
                    <a:lnTo>
                      <a:pt x="410" y="1590"/>
                    </a:lnTo>
                    <a:lnTo>
                      <a:pt x="350" y="1590"/>
                    </a:lnTo>
                    <a:lnTo>
                      <a:pt x="360" y="1480"/>
                    </a:lnTo>
                    <a:lnTo>
                      <a:pt x="310" y="1390"/>
                    </a:lnTo>
                    <a:lnTo>
                      <a:pt x="220" y="1380"/>
                    </a:lnTo>
                    <a:lnTo>
                      <a:pt x="120" y="1450"/>
                    </a:lnTo>
                    <a:lnTo>
                      <a:pt x="0" y="1340"/>
                    </a:lnTo>
                    <a:lnTo>
                      <a:pt x="140" y="1320"/>
                    </a:lnTo>
                    <a:lnTo>
                      <a:pt x="220" y="1270"/>
                    </a:lnTo>
                    <a:lnTo>
                      <a:pt x="120" y="1180"/>
                    </a:lnTo>
                    <a:lnTo>
                      <a:pt x="20" y="1150"/>
                    </a:lnTo>
                    <a:lnTo>
                      <a:pt x="0" y="970"/>
                    </a:lnTo>
                    <a:lnTo>
                      <a:pt x="190" y="910"/>
                    </a:lnTo>
                    <a:lnTo>
                      <a:pt x="310" y="710"/>
                    </a:lnTo>
                    <a:lnTo>
                      <a:pt x="260" y="650"/>
                    </a:lnTo>
                    <a:lnTo>
                      <a:pt x="410" y="400"/>
                    </a:lnTo>
                    <a:lnTo>
                      <a:pt x="330" y="170"/>
                    </a:lnTo>
                    <a:lnTo>
                      <a:pt x="420" y="100"/>
                    </a:lnTo>
                    <a:lnTo>
                      <a:pt x="530" y="20"/>
                    </a:lnTo>
                    <a:lnTo>
                      <a:pt x="630" y="0"/>
                    </a:lnTo>
                    <a:lnTo>
                      <a:pt x="648" y="88"/>
                    </a:lnTo>
                    <a:close/>
                  </a:path>
                </a:pathLst>
              </a:custGeom>
              <a:solidFill>
                <a:srgbClr val="CBCBCB"/>
              </a:solidFill>
              <a:ln w="12700">
                <a:solidFill>
                  <a:schemeClr val="bg1"/>
                </a:solidFill>
                <a:round/>
                <a:headEnd/>
                <a:tailEnd/>
              </a:ln>
            </p:spPr>
            <p:txBody>
              <a:bodyPr/>
              <a:lstStyle/>
              <a:p>
                <a:endParaRPr lang="de-CH" dirty="0"/>
              </a:p>
            </p:txBody>
          </p:sp>
          <p:sp>
            <p:nvSpPr>
              <p:cNvPr id="48" name="Freeform 135"/>
              <p:cNvSpPr>
                <a:spLocks/>
              </p:cNvSpPr>
              <p:nvPr/>
            </p:nvSpPr>
            <p:spPr bwMode="auto">
              <a:xfrm>
                <a:off x="3026" y="2538"/>
                <a:ext cx="152" cy="132"/>
              </a:xfrm>
              <a:custGeom>
                <a:avLst/>
                <a:gdLst>
                  <a:gd name="T0" fmla="*/ 2147483647 w 114"/>
                  <a:gd name="T1" fmla="*/ 2147483647 h 97"/>
                  <a:gd name="T2" fmla="*/ 2147483647 w 114"/>
                  <a:gd name="T3" fmla="*/ 0 h 97"/>
                  <a:gd name="T4" fmla="*/ 0 w 114"/>
                  <a:gd name="T5" fmla="*/ 2147483647 h 97"/>
                  <a:gd name="T6" fmla="*/ 2147483647 w 114"/>
                  <a:gd name="T7" fmla="*/ 2147483647 h 97"/>
                  <a:gd name="T8" fmla="*/ 2147483647 w 114"/>
                  <a:gd name="T9" fmla="*/ 2147483647 h 97"/>
                  <a:gd name="T10" fmla="*/ 2147483647 w 114"/>
                  <a:gd name="T11" fmla="*/ 2147483647 h 97"/>
                  <a:gd name="T12" fmla="*/ 2147483647 w 114"/>
                  <a:gd name="T13" fmla="*/ 2147483647 h 97"/>
                  <a:gd name="T14" fmla="*/ 2147483647 w 114"/>
                  <a:gd name="T15" fmla="*/ 2147483647 h 97"/>
                  <a:gd name="T16" fmla="*/ 2147483647 w 114"/>
                  <a:gd name="T17" fmla="*/ 2147483647 h 97"/>
                  <a:gd name="T18" fmla="*/ 2147483647 w 114"/>
                  <a:gd name="T19" fmla="*/ 2147483647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97"/>
                  <a:gd name="T32" fmla="*/ 114 w 114"/>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97">
                    <a:moveTo>
                      <a:pt x="52" y="16"/>
                    </a:moveTo>
                    <a:lnTo>
                      <a:pt x="35" y="0"/>
                    </a:lnTo>
                    <a:lnTo>
                      <a:pt x="0" y="24"/>
                    </a:lnTo>
                    <a:lnTo>
                      <a:pt x="35" y="64"/>
                    </a:lnTo>
                    <a:lnTo>
                      <a:pt x="26" y="88"/>
                    </a:lnTo>
                    <a:lnTo>
                      <a:pt x="52" y="96"/>
                    </a:lnTo>
                    <a:lnTo>
                      <a:pt x="96" y="88"/>
                    </a:lnTo>
                    <a:lnTo>
                      <a:pt x="113" y="32"/>
                    </a:lnTo>
                    <a:lnTo>
                      <a:pt x="96" y="8"/>
                    </a:lnTo>
                    <a:lnTo>
                      <a:pt x="52" y="16"/>
                    </a:lnTo>
                  </a:path>
                </a:pathLst>
              </a:custGeom>
              <a:solidFill>
                <a:srgbClr val="CBCBCB"/>
              </a:solidFill>
              <a:ln w="12700" cap="rnd">
                <a:solidFill>
                  <a:schemeClr val="bg1"/>
                </a:solidFill>
                <a:round/>
                <a:headEnd/>
                <a:tailEnd/>
              </a:ln>
            </p:spPr>
            <p:txBody>
              <a:bodyPr/>
              <a:lstStyle/>
              <a:p>
                <a:endParaRPr lang="de-CH" dirty="0"/>
              </a:p>
            </p:txBody>
          </p:sp>
          <p:sp>
            <p:nvSpPr>
              <p:cNvPr id="49" name="Freeform 84"/>
              <p:cNvSpPr>
                <a:spLocks/>
              </p:cNvSpPr>
              <p:nvPr/>
            </p:nvSpPr>
            <p:spPr bwMode="auto">
              <a:xfrm>
                <a:off x="2982" y="1198"/>
                <a:ext cx="692" cy="844"/>
              </a:xfrm>
              <a:custGeom>
                <a:avLst/>
                <a:gdLst>
                  <a:gd name="T0" fmla="*/ 2147483647 w 529"/>
                  <a:gd name="T1" fmla="*/ 2147483647 h 641"/>
                  <a:gd name="T2" fmla="*/ 2147483647 w 529"/>
                  <a:gd name="T3" fmla="*/ 2147483647 h 641"/>
                  <a:gd name="T4" fmla="*/ 2147483647 w 529"/>
                  <a:gd name="T5" fmla="*/ 2147483647 h 641"/>
                  <a:gd name="T6" fmla="*/ 2147483647 w 529"/>
                  <a:gd name="T7" fmla="*/ 2147483647 h 641"/>
                  <a:gd name="T8" fmla="*/ 2147483647 w 529"/>
                  <a:gd name="T9" fmla="*/ 2147483647 h 641"/>
                  <a:gd name="T10" fmla="*/ 2147483647 w 529"/>
                  <a:gd name="T11" fmla="*/ 2147483647 h 641"/>
                  <a:gd name="T12" fmla="*/ 2147483647 w 529"/>
                  <a:gd name="T13" fmla="*/ 2147483647 h 641"/>
                  <a:gd name="T14" fmla="*/ 2147483647 w 529"/>
                  <a:gd name="T15" fmla="*/ 2147483647 h 641"/>
                  <a:gd name="T16" fmla="*/ 2147483647 w 529"/>
                  <a:gd name="T17" fmla="*/ 2147483647 h 641"/>
                  <a:gd name="T18" fmla="*/ 0 w 529"/>
                  <a:gd name="T19" fmla="*/ 2147483647 h 641"/>
                  <a:gd name="T20" fmla="*/ 2147483647 w 529"/>
                  <a:gd name="T21" fmla="*/ 2147483647 h 641"/>
                  <a:gd name="T22" fmla="*/ 2147483647 w 529"/>
                  <a:gd name="T23" fmla="*/ 2147483647 h 641"/>
                  <a:gd name="T24" fmla="*/ 2147483647 w 529"/>
                  <a:gd name="T25" fmla="*/ 2147483647 h 641"/>
                  <a:gd name="T26" fmla="*/ 2147483647 w 529"/>
                  <a:gd name="T27" fmla="*/ 2147483647 h 641"/>
                  <a:gd name="T28" fmla="*/ 2147483647 w 529"/>
                  <a:gd name="T29" fmla="*/ 2147483647 h 641"/>
                  <a:gd name="T30" fmla="*/ 2147483647 w 529"/>
                  <a:gd name="T31" fmla="*/ 2147483647 h 641"/>
                  <a:gd name="T32" fmla="*/ 2147483647 w 529"/>
                  <a:gd name="T33" fmla="*/ 2147483647 h 641"/>
                  <a:gd name="T34" fmla="*/ 2147483647 w 529"/>
                  <a:gd name="T35" fmla="*/ 2147483647 h 641"/>
                  <a:gd name="T36" fmla="*/ 2147483647 w 529"/>
                  <a:gd name="T37" fmla="*/ 2147483647 h 641"/>
                  <a:gd name="T38" fmla="*/ 2147483647 w 529"/>
                  <a:gd name="T39" fmla="*/ 2147483647 h 641"/>
                  <a:gd name="T40" fmla="*/ 2147483647 w 529"/>
                  <a:gd name="T41" fmla="*/ 2147483647 h 641"/>
                  <a:gd name="T42" fmla="*/ 2147483647 w 529"/>
                  <a:gd name="T43" fmla="*/ 2147483647 h 641"/>
                  <a:gd name="T44" fmla="*/ 2147483647 w 529"/>
                  <a:gd name="T45" fmla="*/ 2147483647 h 641"/>
                  <a:gd name="T46" fmla="*/ 2147483647 w 529"/>
                  <a:gd name="T47" fmla="*/ 2147483647 h 641"/>
                  <a:gd name="T48" fmla="*/ 2147483647 w 529"/>
                  <a:gd name="T49" fmla="*/ 2147483647 h 641"/>
                  <a:gd name="T50" fmla="*/ 2147483647 w 529"/>
                  <a:gd name="T51" fmla="*/ 2147483647 h 641"/>
                  <a:gd name="T52" fmla="*/ 2147483647 w 529"/>
                  <a:gd name="T53" fmla="*/ 2147483647 h 641"/>
                  <a:gd name="T54" fmla="*/ 2147483647 w 529"/>
                  <a:gd name="T55" fmla="*/ 2147483647 h 641"/>
                  <a:gd name="T56" fmla="*/ 2147483647 w 529"/>
                  <a:gd name="T57" fmla="*/ 2147483647 h 641"/>
                  <a:gd name="T58" fmla="*/ 2147483647 w 529"/>
                  <a:gd name="T59" fmla="*/ 2147483647 h 641"/>
                  <a:gd name="T60" fmla="*/ 2147483647 w 529"/>
                  <a:gd name="T61" fmla="*/ 2147483647 h 641"/>
                  <a:gd name="T62" fmla="*/ 2147483647 w 529"/>
                  <a:gd name="T63" fmla="*/ 2147483647 h 641"/>
                  <a:gd name="T64" fmla="*/ 2147483647 w 529"/>
                  <a:gd name="T65" fmla="*/ 2147483647 h 641"/>
                  <a:gd name="T66" fmla="*/ 2147483647 w 529"/>
                  <a:gd name="T67" fmla="*/ 2147483647 h 641"/>
                  <a:gd name="T68" fmla="*/ 2147483647 w 529"/>
                  <a:gd name="T69" fmla="*/ 2147483647 h 641"/>
                  <a:gd name="T70" fmla="*/ 2147483647 w 529"/>
                  <a:gd name="T71" fmla="*/ 2147483647 h 641"/>
                  <a:gd name="T72" fmla="*/ 2147483647 w 529"/>
                  <a:gd name="T73" fmla="*/ 2147483647 h 641"/>
                  <a:gd name="T74" fmla="*/ 2147483647 w 529"/>
                  <a:gd name="T75" fmla="*/ 2147483647 h 641"/>
                  <a:gd name="T76" fmla="*/ 2147483647 w 529"/>
                  <a:gd name="T77" fmla="*/ 2147483647 h 641"/>
                  <a:gd name="T78" fmla="*/ 2147483647 w 529"/>
                  <a:gd name="T79" fmla="*/ 2147483647 h 641"/>
                  <a:gd name="T80" fmla="*/ 2147483647 w 529"/>
                  <a:gd name="T81" fmla="*/ 2147483647 h 641"/>
                  <a:gd name="T82" fmla="*/ 2147483647 w 529"/>
                  <a:gd name="T83" fmla="*/ 2147483647 h 641"/>
                  <a:gd name="T84" fmla="*/ 2147483647 w 529"/>
                  <a:gd name="T85" fmla="*/ 2147483647 h 641"/>
                  <a:gd name="T86" fmla="*/ 2147483647 w 529"/>
                  <a:gd name="T87" fmla="*/ 2147483647 h 641"/>
                  <a:gd name="T88" fmla="*/ 2147483647 w 529"/>
                  <a:gd name="T89" fmla="*/ 2147483647 h 641"/>
                  <a:gd name="T90" fmla="*/ 2147483647 w 529"/>
                  <a:gd name="T91" fmla="*/ 2147483647 h 641"/>
                  <a:gd name="T92" fmla="*/ 2147483647 w 529"/>
                  <a:gd name="T93" fmla="*/ 2147483647 h 641"/>
                  <a:gd name="T94" fmla="*/ 2147483647 w 529"/>
                  <a:gd name="T95" fmla="*/ 0 h 641"/>
                  <a:gd name="T96" fmla="*/ 2147483647 w 529"/>
                  <a:gd name="T97" fmla="*/ 2147483647 h 641"/>
                  <a:gd name="T98" fmla="*/ 2147483647 w 529"/>
                  <a:gd name="T99" fmla="*/ 2147483647 h 641"/>
                  <a:gd name="T100" fmla="*/ 2147483647 w 529"/>
                  <a:gd name="T101" fmla="*/ 2147483647 h 6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9"/>
                  <a:gd name="T154" fmla="*/ 0 h 641"/>
                  <a:gd name="T155" fmla="*/ 529 w 529"/>
                  <a:gd name="T156" fmla="*/ 641 h 6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9" h="641">
                    <a:moveTo>
                      <a:pt x="199" y="64"/>
                    </a:moveTo>
                    <a:lnTo>
                      <a:pt x="199" y="88"/>
                    </a:lnTo>
                    <a:lnTo>
                      <a:pt x="164" y="88"/>
                    </a:lnTo>
                    <a:lnTo>
                      <a:pt x="147" y="80"/>
                    </a:lnTo>
                    <a:lnTo>
                      <a:pt x="104" y="96"/>
                    </a:lnTo>
                    <a:lnTo>
                      <a:pt x="78" y="128"/>
                    </a:lnTo>
                    <a:lnTo>
                      <a:pt x="95" y="152"/>
                    </a:lnTo>
                    <a:lnTo>
                      <a:pt x="43" y="152"/>
                    </a:lnTo>
                    <a:lnTo>
                      <a:pt x="61" y="192"/>
                    </a:lnTo>
                    <a:lnTo>
                      <a:pt x="0" y="240"/>
                    </a:lnTo>
                    <a:lnTo>
                      <a:pt x="52" y="440"/>
                    </a:lnTo>
                    <a:lnTo>
                      <a:pt x="69" y="440"/>
                    </a:lnTo>
                    <a:lnTo>
                      <a:pt x="78" y="456"/>
                    </a:lnTo>
                    <a:lnTo>
                      <a:pt x="43" y="488"/>
                    </a:lnTo>
                    <a:lnTo>
                      <a:pt x="35" y="512"/>
                    </a:lnTo>
                    <a:lnTo>
                      <a:pt x="52" y="552"/>
                    </a:lnTo>
                    <a:lnTo>
                      <a:pt x="52" y="560"/>
                    </a:lnTo>
                    <a:lnTo>
                      <a:pt x="87" y="568"/>
                    </a:lnTo>
                    <a:lnTo>
                      <a:pt x="121" y="584"/>
                    </a:lnTo>
                    <a:lnTo>
                      <a:pt x="164" y="560"/>
                    </a:lnTo>
                    <a:lnTo>
                      <a:pt x="208" y="592"/>
                    </a:lnTo>
                    <a:lnTo>
                      <a:pt x="225" y="616"/>
                    </a:lnTo>
                    <a:lnTo>
                      <a:pt x="242" y="640"/>
                    </a:lnTo>
                    <a:lnTo>
                      <a:pt x="286" y="608"/>
                    </a:lnTo>
                    <a:lnTo>
                      <a:pt x="303" y="584"/>
                    </a:lnTo>
                    <a:lnTo>
                      <a:pt x="390" y="560"/>
                    </a:lnTo>
                    <a:lnTo>
                      <a:pt x="441" y="520"/>
                    </a:lnTo>
                    <a:lnTo>
                      <a:pt x="493" y="512"/>
                    </a:lnTo>
                    <a:lnTo>
                      <a:pt x="519" y="472"/>
                    </a:lnTo>
                    <a:lnTo>
                      <a:pt x="528" y="432"/>
                    </a:lnTo>
                    <a:lnTo>
                      <a:pt x="511" y="384"/>
                    </a:lnTo>
                    <a:lnTo>
                      <a:pt x="476" y="352"/>
                    </a:lnTo>
                    <a:lnTo>
                      <a:pt x="441" y="280"/>
                    </a:lnTo>
                    <a:lnTo>
                      <a:pt x="441" y="232"/>
                    </a:lnTo>
                    <a:lnTo>
                      <a:pt x="450" y="200"/>
                    </a:lnTo>
                    <a:lnTo>
                      <a:pt x="441" y="176"/>
                    </a:lnTo>
                    <a:lnTo>
                      <a:pt x="415" y="192"/>
                    </a:lnTo>
                    <a:lnTo>
                      <a:pt x="407" y="168"/>
                    </a:lnTo>
                    <a:lnTo>
                      <a:pt x="390" y="144"/>
                    </a:lnTo>
                    <a:lnTo>
                      <a:pt x="338" y="120"/>
                    </a:lnTo>
                    <a:lnTo>
                      <a:pt x="320" y="88"/>
                    </a:lnTo>
                    <a:lnTo>
                      <a:pt x="338" y="80"/>
                    </a:lnTo>
                    <a:lnTo>
                      <a:pt x="372" y="88"/>
                    </a:lnTo>
                    <a:lnTo>
                      <a:pt x="390" y="64"/>
                    </a:lnTo>
                    <a:lnTo>
                      <a:pt x="364" y="48"/>
                    </a:lnTo>
                    <a:lnTo>
                      <a:pt x="338" y="56"/>
                    </a:lnTo>
                    <a:lnTo>
                      <a:pt x="303" y="56"/>
                    </a:lnTo>
                    <a:lnTo>
                      <a:pt x="260" y="0"/>
                    </a:lnTo>
                    <a:lnTo>
                      <a:pt x="199" y="40"/>
                    </a:lnTo>
                    <a:lnTo>
                      <a:pt x="208" y="40"/>
                    </a:lnTo>
                    <a:lnTo>
                      <a:pt x="199" y="64"/>
                    </a:lnTo>
                  </a:path>
                </a:pathLst>
              </a:custGeom>
              <a:solidFill>
                <a:srgbClr val="808080"/>
              </a:solidFill>
              <a:ln w="12700" cap="rnd">
                <a:solidFill>
                  <a:schemeClr val="bg1"/>
                </a:solidFill>
                <a:round/>
                <a:headEnd/>
                <a:tailEnd/>
              </a:ln>
            </p:spPr>
            <p:txBody>
              <a:bodyPr/>
              <a:lstStyle/>
              <a:p>
                <a:endParaRPr lang="de-CH" dirty="0"/>
              </a:p>
            </p:txBody>
          </p:sp>
          <p:sp>
            <p:nvSpPr>
              <p:cNvPr id="50" name="Freeform 85"/>
              <p:cNvSpPr>
                <a:spLocks/>
              </p:cNvSpPr>
              <p:nvPr/>
            </p:nvSpPr>
            <p:spPr bwMode="auto">
              <a:xfrm>
                <a:off x="385" y="2430"/>
                <a:ext cx="1340" cy="1139"/>
              </a:xfrm>
              <a:custGeom>
                <a:avLst/>
                <a:gdLst>
                  <a:gd name="T0" fmla="*/ 2147483647 w 1024"/>
                  <a:gd name="T1" fmla="*/ 2147483647 h 865"/>
                  <a:gd name="T2" fmla="*/ 2147483647 w 1024"/>
                  <a:gd name="T3" fmla="*/ 2147483647 h 865"/>
                  <a:gd name="T4" fmla="*/ 2147483647 w 1024"/>
                  <a:gd name="T5" fmla="*/ 2147483647 h 865"/>
                  <a:gd name="T6" fmla="*/ 2147483647 w 1024"/>
                  <a:gd name="T7" fmla="*/ 2147483647 h 865"/>
                  <a:gd name="T8" fmla="*/ 2147483647 w 1024"/>
                  <a:gd name="T9" fmla="*/ 2147483647 h 865"/>
                  <a:gd name="T10" fmla="*/ 2147483647 w 1024"/>
                  <a:gd name="T11" fmla="*/ 0 h 865"/>
                  <a:gd name="T12" fmla="*/ 2147483647 w 1024"/>
                  <a:gd name="T13" fmla="*/ 2147483647 h 865"/>
                  <a:gd name="T14" fmla="*/ 2147483647 w 1024"/>
                  <a:gd name="T15" fmla="*/ 2147483647 h 865"/>
                  <a:gd name="T16" fmla="*/ 2147483647 w 1024"/>
                  <a:gd name="T17" fmla="*/ 2147483647 h 865"/>
                  <a:gd name="T18" fmla="*/ 2147483647 w 1024"/>
                  <a:gd name="T19" fmla="*/ 2147483647 h 865"/>
                  <a:gd name="T20" fmla="*/ 2147483647 w 1024"/>
                  <a:gd name="T21" fmla="*/ 2147483647 h 865"/>
                  <a:gd name="T22" fmla="*/ 2147483647 w 1024"/>
                  <a:gd name="T23" fmla="*/ 2147483647 h 865"/>
                  <a:gd name="T24" fmla="*/ 2147483647 w 1024"/>
                  <a:gd name="T25" fmla="*/ 0 h 865"/>
                  <a:gd name="T26" fmla="*/ 2147483647 w 1024"/>
                  <a:gd name="T27" fmla="*/ 2147483647 h 865"/>
                  <a:gd name="T28" fmla="*/ 2147483647 w 1024"/>
                  <a:gd name="T29" fmla="*/ 2147483647 h 865"/>
                  <a:gd name="T30" fmla="*/ 2147483647 w 1024"/>
                  <a:gd name="T31" fmla="*/ 2147483647 h 865"/>
                  <a:gd name="T32" fmla="*/ 2147483647 w 1024"/>
                  <a:gd name="T33" fmla="*/ 2147483647 h 865"/>
                  <a:gd name="T34" fmla="*/ 2147483647 w 1024"/>
                  <a:gd name="T35" fmla="*/ 2147483647 h 865"/>
                  <a:gd name="T36" fmla="*/ 2147483647 w 1024"/>
                  <a:gd name="T37" fmla="*/ 2147483647 h 865"/>
                  <a:gd name="T38" fmla="*/ 2147483647 w 1024"/>
                  <a:gd name="T39" fmla="*/ 2147483647 h 865"/>
                  <a:gd name="T40" fmla="*/ 2147483647 w 1024"/>
                  <a:gd name="T41" fmla="*/ 2147483647 h 865"/>
                  <a:gd name="T42" fmla="*/ 2147483647 w 1024"/>
                  <a:gd name="T43" fmla="*/ 2147483647 h 865"/>
                  <a:gd name="T44" fmla="*/ 2147483647 w 1024"/>
                  <a:gd name="T45" fmla="*/ 2147483647 h 865"/>
                  <a:gd name="T46" fmla="*/ 2147483647 w 1024"/>
                  <a:gd name="T47" fmla="*/ 2147483647 h 865"/>
                  <a:gd name="T48" fmla="*/ 2147483647 w 1024"/>
                  <a:gd name="T49" fmla="*/ 2147483647 h 865"/>
                  <a:gd name="T50" fmla="*/ 2147483647 w 1024"/>
                  <a:gd name="T51" fmla="*/ 2147483647 h 865"/>
                  <a:gd name="T52" fmla="*/ 2147483647 w 1024"/>
                  <a:gd name="T53" fmla="*/ 2147483647 h 865"/>
                  <a:gd name="T54" fmla="*/ 2147483647 w 1024"/>
                  <a:gd name="T55" fmla="*/ 2147483647 h 865"/>
                  <a:gd name="T56" fmla="*/ 2147483647 w 1024"/>
                  <a:gd name="T57" fmla="*/ 2147483647 h 865"/>
                  <a:gd name="T58" fmla="*/ 2147483647 w 1024"/>
                  <a:gd name="T59" fmla="*/ 2147483647 h 865"/>
                  <a:gd name="T60" fmla="*/ 2147483647 w 1024"/>
                  <a:gd name="T61" fmla="*/ 2147483647 h 865"/>
                  <a:gd name="T62" fmla="*/ 2147483647 w 1024"/>
                  <a:gd name="T63" fmla="*/ 2147483647 h 865"/>
                  <a:gd name="T64" fmla="*/ 2147483647 w 1024"/>
                  <a:gd name="T65" fmla="*/ 2147483647 h 865"/>
                  <a:gd name="T66" fmla="*/ 2147483647 w 1024"/>
                  <a:gd name="T67" fmla="*/ 2147483647 h 8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4"/>
                  <a:gd name="T103" fmla="*/ 0 h 865"/>
                  <a:gd name="T104" fmla="*/ 1024 w 1024"/>
                  <a:gd name="T105" fmla="*/ 865 h 8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4" h="865">
                    <a:moveTo>
                      <a:pt x="43" y="688"/>
                    </a:moveTo>
                    <a:lnTo>
                      <a:pt x="78" y="640"/>
                    </a:lnTo>
                    <a:lnTo>
                      <a:pt x="0" y="568"/>
                    </a:lnTo>
                    <a:lnTo>
                      <a:pt x="69" y="432"/>
                    </a:lnTo>
                    <a:lnTo>
                      <a:pt x="35" y="392"/>
                    </a:lnTo>
                    <a:lnTo>
                      <a:pt x="208" y="256"/>
                    </a:lnTo>
                    <a:lnTo>
                      <a:pt x="338" y="152"/>
                    </a:lnTo>
                    <a:lnTo>
                      <a:pt x="321" y="128"/>
                    </a:lnTo>
                    <a:lnTo>
                      <a:pt x="329" y="72"/>
                    </a:lnTo>
                    <a:lnTo>
                      <a:pt x="459" y="40"/>
                    </a:lnTo>
                    <a:lnTo>
                      <a:pt x="538" y="0"/>
                    </a:lnTo>
                    <a:lnTo>
                      <a:pt x="555" y="0"/>
                    </a:lnTo>
                    <a:lnTo>
                      <a:pt x="572" y="24"/>
                    </a:lnTo>
                    <a:lnTo>
                      <a:pt x="581" y="72"/>
                    </a:lnTo>
                    <a:lnTo>
                      <a:pt x="598" y="112"/>
                    </a:lnTo>
                    <a:lnTo>
                      <a:pt x="616" y="136"/>
                    </a:lnTo>
                    <a:lnTo>
                      <a:pt x="659" y="144"/>
                    </a:lnTo>
                    <a:lnTo>
                      <a:pt x="728" y="144"/>
                    </a:lnTo>
                    <a:lnTo>
                      <a:pt x="746" y="128"/>
                    </a:lnTo>
                    <a:lnTo>
                      <a:pt x="746" y="88"/>
                    </a:lnTo>
                    <a:lnTo>
                      <a:pt x="728" y="80"/>
                    </a:lnTo>
                    <a:lnTo>
                      <a:pt x="728" y="56"/>
                    </a:lnTo>
                    <a:lnTo>
                      <a:pt x="746" y="48"/>
                    </a:lnTo>
                    <a:lnTo>
                      <a:pt x="737" y="24"/>
                    </a:lnTo>
                    <a:lnTo>
                      <a:pt x="746" y="8"/>
                    </a:lnTo>
                    <a:lnTo>
                      <a:pt x="772" y="0"/>
                    </a:lnTo>
                    <a:lnTo>
                      <a:pt x="789" y="48"/>
                    </a:lnTo>
                    <a:lnTo>
                      <a:pt x="806" y="96"/>
                    </a:lnTo>
                    <a:lnTo>
                      <a:pt x="772" y="152"/>
                    </a:lnTo>
                    <a:lnTo>
                      <a:pt x="737" y="192"/>
                    </a:lnTo>
                    <a:lnTo>
                      <a:pt x="763" y="216"/>
                    </a:lnTo>
                    <a:lnTo>
                      <a:pt x="720" y="272"/>
                    </a:lnTo>
                    <a:lnTo>
                      <a:pt x="676" y="304"/>
                    </a:lnTo>
                    <a:lnTo>
                      <a:pt x="633" y="320"/>
                    </a:lnTo>
                    <a:lnTo>
                      <a:pt x="633" y="368"/>
                    </a:lnTo>
                    <a:lnTo>
                      <a:pt x="642" y="400"/>
                    </a:lnTo>
                    <a:lnTo>
                      <a:pt x="685" y="408"/>
                    </a:lnTo>
                    <a:lnTo>
                      <a:pt x="720" y="432"/>
                    </a:lnTo>
                    <a:lnTo>
                      <a:pt x="676" y="464"/>
                    </a:lnTo>
                    <a:lnTo>
                      <a:pt x="650" y="464"/>
                    </a:lnTo>
                    <a:lnTo>
                      <a:pt x="633" y="472"/>
                    </a:lnTo>
                    <a:lnTo>
                      <a:pt x="676" y="512"/>
                    </a:lnTo>
                    <a:lnTo>
                      <a:pt x="720" y="480"/>
                    </a:lnTo>
                    <a:lnTo>
                      <a:pt x="763" y="496"/>
                    </a:lnTo>
                    <a:lnTo>
                      <a:pt x="780" y="528"/>
                    </a:lnTo>
                    <a:lnTo>
                      <a:pt x="780" y="560"/>
                    </a:lnTo>
                    <a:lnTo>
                      <a:pt x="806" y="568"/>
                    </a:lnTo>
                    <a:lnTo>
                      <a:pt x="858" y="520"/>
                    </a:lnTo>
                    <a:lnTo>
                      <a:pt x="893" y="512"/>
                    </a:lnTo>
                    <a:lnTo>
                      <a:pt x="936" y="472"/>
                    </a:lnTo>
                    <a:lnTo>
                      <a:pt x="1023" y="432"/>
                    </a:lnTo>
                    <a:lnTo>
                      <a:pt x="1006" y="472"/>
                    </a:lnTo>
                    <a:lnTo>
                      <a:pt x="1014" y="520"/>
                    </a:lnTo>
                    <a:lnTo>
                      <a:pt x="1006" y="560"/>
                    </a:lnTo>
                    <a:lnTo>
                      <a:pt x="962" y="600"/>
                    </a:lnTo>
                    <a:lnTo>
                      <a:pt x="988" y="640"/>
                    </a:lnTo>
                    <a:lnTo>
                      <a:pt x="1006" y="704"/>
                    </a:lnTo>
                    <a:lnTo>
                      <a:pt x="971" y="728"/>
                    </a:lnTo>
                    <a:lnTo>
                      <a:pt x="962" y="768"/>
                    </a:lnTo>
                    <a:lnTo>
                      <a:pt x="893" y="848"/>
                    </a:lnTo>
                    <a:lnTo>
                      <a:pt x="850" y="864"/>
                    </a:lnTo>
                    <a:lnTo>
                      <a:pt x="780" y="776"/>
                    </a:lnTo>
                    <a:lnTo>
                      <a:pt x="720" y="680"/>
                    </a:lnTo>
                    <a:lnTo>
                      <a:pt x="702" y="640"/>
                    </a:lnTo>
                    <a:lnTo>
                      <a:pt x="468" y="552"/>
                    </a:lnTo>
                    <a:lnTo>
                      <a:pt x="182" y="648"/>
                    </a:lnTo>
                    <a:lnTo>
                      <a:pt x="87" y="728"/>
                    </a:lnTo>
                    <a:lnTo>
                      <a:pt x="35" y="688"/>
                    </a:lnTo>
                    <a:lnTo>
                      <a:pt x="43" y="688"/>
                    </a:lnTo>
                  </a:path>
                </a:pathLst>
              </a:custGeom>
              <a:solidFill>
                <a:srgbClr val="CBCBCB"/>
              </a:solidFill>
              <a:ln w="12700">
                <a:solidFill>
                  <a:schemeClr val="bg1"/>
                </a:solidFill>
                <a:round/>
                <a:headEnd/>
                <a:tailEnd/>
              </a:ln>
            </p:spPr>
            <p:txBody>
              <a:bodyPr/>
              <a:lstStyle/>
              <a:p>
                <a:endParaRPr lang="de-CH" dirty="0"/>
              </a:p>
            </p:txBody>
          </p:sp>
          <p:sp>
            <p:nvSpPr>
              <p:cNvPr id="51" name="Freeform 86"/>
              <p:cNvSpPr>
                <a:spLocks/>
              </p:cNvSpPr>
              <p:nvPr/>
            </p:nvSpPr>
            <p:spPr bwMode="auto">
              <a:xfrm>
                <a:off x="1428" y="2325"/>
                <a:ext cx="127" cy="180"/>
              </a:xfrm>
              <a:custGeom>
                <a:avLst/>
                <a:gdLst>
                  <a:gd name="T0" fmla="*/ 2147483647 w 97"/>
                  <a:gd name="T1" fmla="*/ 2147483647 h 137"/>
                  <a:gd name="T2" fmla="*/ 2147483647 w 97"/>
                  <a:gd name="T3" fmla="*/ 2147483647 h 137"/>
                  <a:gd name="T4" fmla="*/ 2147483647 w 97"/>
                  <a:gd name="T5" fmla="*/ 2147483647 h 137"/>
                  <a:gd name="T6" fmla="*/ 2147483647 w 97"/>
                  <a:gd name="T7" fmla="*/ 2147483647 h 137"/>
                  <a:gd name="T8" fmla="*/ 2147483647 w 97"/>
                  <a:gd name="T9" fmla="*/ 2147483647 h 137"/>
                  <a:gd name="T10" fmla="*/ 2147483647 w 97"/>
                  <a:gd name="T11" fmla="*/ 2147483647 h 137"/>
                  <a:gd name="T12" fmla="*/ 2147483647 w 97"/>
                  <a:gd name="T13" fmla="*/ 2147483647 h 137"/>
                  <a:gd name="T14" fmla="*/ 0 w 97"/>
                  <a:gd name="T15" fmla="*/ 2147483647 h 137"/>
                  <a:gd name="T16" fmla="*/ 2147483647 w 97"/>
                  <a:gd name="T17" fmla="*/ 0 h 137"/>
                  <a:gd name="T18" fmla="*/ 2147483647 w 97"/>
                  <a:gd name="T19" fmla="*/ 2147483647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37"/>
                  <a:gd name="T32" fmla="*/ 97 w 97"/>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37">
                    <a:moveTo>
                      <a:pt x="70" y="8"/>
                    </a:moveTo>
                    <a:lnTo>
                      <a:pt x="87" y="8"/>
                    </a:lnTo>
                    <a:lnTo>
                      <a:pt x="87" y="48"/>
                    </a:lnTo>
                    <a:lnTo>
                      <a:pt x="96" y="88"/>
                    </a:lnTo>
                    <a:lnTo>
                      <a:pt x="87" y="120"/>
                    </a:lnTo>
                    <a:lnTo>
                      <a:pt x="61" y="136"/>
                    </a:lnTo>
                    <a:lnTo>
                      <a:pt x="44" y="96"/>
                    </a:lnTo>
                    <a:lnTo>
                      <a:pt x="0" y="56"/>
                    </a:lnTo>
                    <a:lnTo>
                      <a:pt x="61" y="0"/>
                    </a:lnTo>
                    <a:lnTo>
                      <a:pt x="70" y="8"/>
                    </a:lnTo>
                  </a:path>
                </a:pathLst>
              </a:custGeom>
              <a:solidFill>
                <a:srgbClr val="C0C0C0"/>
              </a:solidFill>
              <a:ln w="12700" cap="rnd">
                <a:solidFill>
                  <a:srgbClr val="969696"/>
                </a:solidFill>
                <a:round/>
                <a:headEnd/>
                <a:tailEnd/>
              </a:ln>
            </p:spPr>
            <p:txBody>
              <a:bodyPr/>
              <a:lstStyle/>
              <a:p>
                <a:endParaRPr lang="de-CH" dirty="0"/>
              </a:p>
            </p:txBody>
          </p:sp>
          <p:sp>
            <p:nvSpPr>
              <p:cNvPr id="52" name="Freeform 88"/>
              <p:cNvSpPr>
                <a:spLocks/>
              </p:cNvSpPr>
              <p:nvPr/>
            </p:nvSpPr>
            <p:spPr bwMode="auto">
              <a:xfrm>
                <a:off x="3038" y="2304"/>
                <a:ext cx="636" cy="717"/>
              </a:xfrm>
              <a:custGeom>
                <a:avLst/>
                <a:gdLst>
                  <a:gd name="T0" fmla="*/ 2147483647 w 486"/>
                  <a:gd name="T1" fmla="*/ 2147483647 h 545"/>
                  <a:gd name="T2" fmla="*/ 2147483647 w 486"/>
                  <a:gd name="T3" fmla="*/ 2147483647 h 545"/>
                  <a:gd name="T4" fmla="*/ 2147483647 w 486"/>
                  <a:gd name="T5" fmla="*/ 2147483647 h 545"/>
                  <a:gd name="T6" fmla="*/ 2147483647 w 486"/>
                  <a:gd name="T7" fmla="*/ 2147483647 h 545"/>
                  <a:gd name="T8" fmla="*/ 2147483647 w 486"/>
                  <a:gd name="T9" fmla="*/ 2147483647 h 545"/>
                  <a:gd name="T10" fmla="*/ 2147483647 w 486"/>
                  <a:gd name="T11" fmla="*/ 2147483647 h 545"/>
                  <a:gd name="T12" fmla="*/ 2147483647 w 486"/>
                  <a:gd name="T13" fmla="*/ 2147483647 h 545"/>
                  <a:gd name="T14" fmla="*/ 2147483647 w 486"/>
                  <a:gd name="T15" fmla="*/ 2147483647 h 545"/>
                  <a:gd name="T16" fmla="*/ 2147483647 w 486"/>
                  <a:gd name="T17" fmla="*/ 2147483647 h 545"/>
                  <a:gd name="T18" fmla="*/ 2147483647 w 486"/>
                  <a:gd name="T19" fmla="*/ 2147483647 h 545"/>
                  <a:gd name="T20" fmla="*/ 2147483647 w 486"/>
                  <a:gd name="T21" fmla="*/ 0 h 545"/>
                  <a:gd name="T22" fmla="*/ 2147483647 w 486"/>
                  <a:gd name="T23" fmla="*/ 2147483647 h 545"/>
                  <a:gd name="T24" fmla="*/ 2147483647 w 486"/>
                  <a:gd name="T25" fmla="*/ 2147483647 h 545"/>
                  <a:gd name="T26" fmla="*/ 2147483647 w 486"/>
                  <a:gd name="T27" fmla="*/ 2147483647 h 545"/>
                  <a:gd name="T28" fmla="*/ 2147483647 w 486"/>
                  <a:gd name="T29" fmla="*/ 2147483647 h 545"/>
                  <a:gd name="T30" fmla="*/ 2147483647 w 486"/>
                  <a:gd name="T31" fmla="*/ 2147483647 h 545"/>
                  <a:gd name="T32" fmla="*/ 2147483647 w 486"/>
                  <a:gd name="T33" fmla="*/ 2147483647 h 545"/>
                  <a:gd name="T34" fmla="*/ 2147483647 w 486"/>
                  <a:gd name="T35" fmla="*/ 2147483647 h 545"/>
                  <a:gd name="T36" fmla="*/ 2147483647 w 486"/>
                  <a:gd name="T37" fmla="*/ 2147483647 h 545"/>
                  <a:gd name="T38" fmla="*/ 2147483647 w 486"/>
                  <a:gd name="T39" fmla="*/ 2147483647 h 545"/>
                  <a:gd name="T40" fmla="*/ 2147483647 w 486"/>
                  <a:gd name="T41" fmla="*/ 2147483647 h 545"/>
                  <a:gd name="T42" fmla="*/ 2147483647 w 486"/>
                  <a:gd name="T43" fmla="*/ 2147483647 h 545"/>
                  <a:gd name="T44" fmla="*/ 2147483647 w 486"/>
                  <a:gd name="T45" fmla="*/ 2147483647 h 545"/>
                  <a:gd name="T46" fmla="*/ 2147483647 w 486"/>
                  <a:gd name="T47" fmla="*/ 2147483647 h 545"/>
                  <a:gd name="T48" fmla="*/ 0 w 486"/>
                  <a:gd name="T49" fmla="*/ 2147483647 h 545"/>
                  <a:gd name="T50" fmla="*/ 2147483647 w 486"/>
                  <a:gd name="T51" fmla="*/ 2147483647 h 545"/>
                  <a:gd name="T52" fmla="*/ 2147483647 w 486"/>
                  <a:gd name="T53" fmla="*/ 2147483647 h 545"/>
                  <a:gd name="T54" fmla="*/ 2147483647 w 486"/>
                  <a:gd name="T55" fmla="*/ 2147483647 h 545"/>
                  <a:gd name="T56" fmla="*/ 2147483647 w 486"/>
                  <a:gd name="T57" fmla="*/ 2147483647 h 545"/>
                  <a:gd name="T58" fmla="*/ 2147483647 w 486"/>
                  <a:gd name="T59" fmla="*/ 2147483647 h 545"/>
                  <a:gd name="T60" fmla="*/ 2147483647 w 486"/>
                  <a:gd name="T61" fmla="*/ 2147483647 h 545"/>
                  <a:gd name="T62" fmla="*/ 2147483647 w 486"/>
                  <a:gd name="T63" fmla="*/ 2147483647 h 545"/>
                  <a:gd name="T64" fmla="*/ 2147483647 w 486"/>
                  <a:gd name="T65" fmla="*/ 2147483647 h 545"/>
                  <a:gd name="T66" fmla="*/ 2147483647 w 486"/>
                  <a:gd name="T67" fmla="*/ 2147483647 h 545"/>
                  <a:gd name="T68" fmla="*/ 2147483647 w 486"/>
                  <a:gd name="T69" fmla="*/ 2147483647 h 545"/>
                  <a:gd name="T70" fmla="*/ 2147483647 w 486"/>
                  <a:gd name="T71" fmla="*/ 2147483647 h 545"/>
                  <a:gd name="T72" fmla="*/ 2147483647 w 486"/>
                  <a:gd name="T73" fmla="*/ 2147483647 h 545"/>
                  <a:gd name="T74" fmla="*/ 2147483647 w 486"/>
                  <a:gd name="T75" fmla="*/ 2147483647 h 545"/>
                  <a:gd name="T76" fmla="*/ 2147483647 w 486"/>
                  <a:gd name="T77" fmla="*/ 2147483647 h 545"/>
                  <a:gd name="T78" fmla="*/ 2147483647 w 486"/>
                  <a:gd name="T79" fmla="*/ 2147483647 h 545"/>
                  <a:gd name="T80" fmla="*/ 2147483647 w 486"/>
                  <a:gd name="T81" fmla="*/ 2147483647 h 545"/>
                  <a:gd name="T82" fmla="*/ 2147483647 w 486"/>
                  <a:gd name="T83" fmla="*/ 2147483647 h 5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6"/>
                  <a:gd name="T127" fmla="*/ 0 h 545"/>
                  <a:gd name="T128" fmla="*/ 486 w 486"/>
                  <a:gd name="T129" fmla="*/ 545 h 5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6" h="545">
                    <a:moveTo>
                      <a:pt x="407" y="176"/>
                    </a:moveTo>
                    <a:lnTo>
                      <a:pt x="485" y="128"/>
                    </a:lnTo>
                    <a:lnTo>
                      <a:pt x="468" y="80"/>
                    </a:lnTo>
                    <a:lnTo>
                      <a:pt x="398" y="104"/>
                    </a:lnTo>
                    <a:lnTo>
                      <a:pt x="364" y="80"/>
                    </a:lnTo>
                    <a:lnTo>
                      <a:pt x="346" y="64"/>
                    </a:lnTo>
                    <a:lnTo>
                      <a:pt x="277" y="88"/>
                    </a:lnTo>
                    <a:lnTo>
                      <a:pt x="243" y="56"/>
                    </a:lnTo>
                    <a:lnTo>
                      <a:pt x="199" y="56"/>
                    </a:lnTo>
                    <a:lnTo>
                      <a:pt x="191" y="48"/>
                    </a:lnTo>
                    <a:lnTo>
                      <a:pt x="173" y="0"/>
                    </a:lnTo>
                    <a:lnTo>
                      <a:pt x="165" y="16"/>
                    </a:lnTo>
                    <a:lnTo>
                      <a:pt x="139" y="56"/>
                    </a:lnTo>
                    <a:lnTo>
                      <a:pt x="87" y="112"/>
                    </a:lnTo>
                    <a:lnTo>
                      <a:pt x="52" y="152"/>
                    </a:lnTo>
                    <a:lnTo>
                      <a:pt x="78" y="160"/>
                    </a:lnTo>
                    <a:lnTo>
                      <a:pt x="104" y="176"/>
                    </a:lnTo>
                    <a:lnTo>
                      <a:pt x="87" y="192"/>
                    </a:lnTo>
                    <a:lnTo>
                      <a:pt x="104" y="216"/>
                    </a:lnTo>
                    <a:lnTo>
                      <a:pt x="87" y="272"/>
                    </a:lnTo>
                    <a:lnTo>
                      <a:pt x="43" y="280"/>
                    </a:lnTo>
                    <a:lnTo>
                      <a:pt x="52" y="320"/>
                    </a:lnTo>
                    <a:lnTo>
                      <a:pt x="43" y="368"/>
                    </a:lnTo>
                    <a:lnTo>
                      <a:pt x="17" y="360"/>
                    </a:lnTo>
                    <a:lnTo>
                      <a:pt x="0" y="368"/>
                    </a:lnTo>
                    <a:lnTo>
                      <a:pt x="9" y="416"/>
                    </a:lnTo>
                    <a:lnTo>
                      <a:pt x="26" y="432"/>
                    </a:lnTo>
                    <a:lnTo>
                      <a:pt x="9" y="480"/>
                    </a:lnTo>
                    <a:lnTo>
                      <a:pt x="35" y="528"/>
                    </a:lnTo>
                    <a:lnTo>
                      <a:pt x="78" y="544"/>
                    </a:lnTo>
                    <a:lnTo>
                      <a:pt x="113" y="496"/>
                    </a:lnTo>
                    <a:lnTo>
                      <a:pt x="130" y="480"/>
                    </a:lnTo>
                    <a:lnTo>
                      <a:pt x="182" y="520"/>
                    </a:lnTo>
                    <a:lnTo>
                      <a:pt x="260" y="488"/>
                    </a:lnTo>
                    <a:lnTo>
                      <a:pt x="225" y="424"/>
                    </a:lnTo>
                    <a:lnTo>
                      <a:pt x="243" y="360"/>
                    </a:lnTo>
                    <a:lnTo>
                      <a:pt x="303" y="304"/>
                    </a:lnTo>
                    <a:lnTo>
                      <a:pt x="338" y="312"/>
                    </a:lnTo>
                    <a:lnTo>
                      <a:pt x="372" y="280"/>
                    </a:lnTo>
                    <a:lnTo>
                      <a:pt x="372" y="240"/>
                    </a:lnTo>
                    <a:lnTo>
                      <a:pt x="424" y="200"/>
                    </a:lnTo>
                    <a:lnTo>
                      <a:pt x="407" y="176"/>
                    </a:lnTo>
                  </a:path>
                </a:pathLst>
              </a:custGeom>
              <a:solidFill>
                <a:srgbClr val="808080"/>
              </a:solidFill>
              <a:ln w="12700" cap="rnd">
                <a:solidFill>
                  <a:schemeClr val="bg1"/>
                </a:solidFill>
                <a:round/>
                <a:headEnd/>
                <a:tailEnd/>
              </a:ln>
            </p:spPr>
            <p:txBody>
              <a:bodyPr/>
              <a:lstStyle/>
              <a:p>
                <a:endParaRPr lang="de-CH" dirty="0"/>
              </a:p>
            </p:txBody>
          </p:sp>
          <p:sp>
            <p:nvSpPr>
              <p:cNvPr id="53" name="Freeform 89"/>
              <p:cNvSpPr>
                <a:spLocks/>
              </p:cNvSpPr>
              <p:nvPr/>
            </p:nvSpPr>
            <p:spPr bwMode="auto">
              <a:xfrm>
                <a:off x="3322" y="1177"/>
                <a:ext cx="817" cy="528"/>
              </a:xfrm>
              <a:custGeom>
                <a:avLst/>
                <a:gdLst>
                  <a:gd name="T0" fmla="*/ 2147483647 w 625"/>
                  <a:gd name="T1" fmla="*/ 2147483647 h 401"/>
                  <a:gd name="T2" fmla="*/ 2147483647 w 625"/>
                  <a:gd name="T3" fmla="*/ 2147483647 h 401"/>
                  <a:gd name="T4" fmla="*/ 2147483647 w 625"/>
                  <a:gd name="T5" fmla="*/ 2147483647 h 401"/>
                  <a:gd name="T6" fmla="*/ 2147483647 w 625"/>
                  <a:gd name="T7" fmla="*/ 2147483647 h 401"/>
                  <a:gd name="T8" fmla="*/ 2147483647 w 625"/>
                  <a:gd name="T9" fmla="*/ 2147483647 h 401"/>
                  <a:gd name="T10" fmla="*/ 2147483647 w 625"/>
                  <a:gd name="T11" fmla="*/ 2147483647 h 401"/>
                  <a:gd name="T12" fmla="*/ 2147483647 w 625"/>
                  <a:gd name="T13" fmla="*/ 2147483647 h 401"/>
                  <a:gd name="T14" fmla="*/ 2147483647 w 625"/>
                  <a:gd name="T15" fmla="*/ 2147483647 h 401"/>
                  <a:gd name="T16" fmla="*/ 2147483647 w 625"/>
                  <a:gd name="T17" fmla="*/ 0 h 401"/>
                  <a:gd name="T18" fmla="*/ 2147483647 w 625"/>
                  <a:gd name="T19" fmla="*/ 2147483647 h 401"/>
                  <a:gd name="T20" fmla="*/ 0 w 625"/>
                  <a:gd name="T21" fmla="*/ 2147483647 h 401"/>
                  <a:gd name="T22" fmla="*/ 2147483647 w 625"/>
                  <a:gd name="T23" fmla="*/ 2147483647 h 401"/>
                  <a:gd name="T24" fmla="*/ 2147483647 w 625"/>
                  <a:gd name="T25" fmla="*/ 2147483647 h 401"/>
                  <a:gd name="T26" fmla="*/ 2147483647 w 625"/>
                  <a:gd name="T27" fmla="*/ 2147483647 h 401"/>
                  <a:gd name="T28" fmla="*/ 2147483647 w 625"/>
                  <a:gd name="T29" fmla="*/ 2147483647 h 401"/>
                  <a:gd name="T30" fmla="*/ 2147483647 w 625"/>
                  <a:gd name="T31" fmla="*/ 2147483647 h 401"/>
                  <a:gd name="T32" fmla="*/ 2147483647 w 625"/>
                  <a:gd name="T33" fmla="*/ 2147483647 h 401"/>
                  <a:gd name="T34" fmla="*/ 2147483647 w 625"/>
                  <a:gd name="T35" fmla="*/ 2147483647 h 401"/>
                  <a:gd name="T36" fmla="*/ 2147483647 w 625"/>
                  <a:gd name="T37" fmla="*/ 2147483647 h 401"/>
                  <a:gd name="T38" fmla="*/ 2147483647 w 625"/>
                  <a:gd name="T39" fmla="*/ 2147483647 h 401"/>
                  <a:gd name="T40" fmla="*/ 2147483647 w 625"/>
                  <a:gd name="T41" fmla="*/ 2147483647 h 401"/>
                  <a:gd name="T42" fmla="*/ 2147483647 w 625"/>
                  <a:gd name="T43" fmla="*/ 2147483647 h 401"/>
                  <a:gd name="T44" fmla="*/ 2147483647 w 625"/>
                  <a:gd name="T45" fmla="*/ 2147483647 h 401"/>
                  <a:gd name="T46" fmla="*/ 2147483647 w 625"/>
                  <a:gd name="T47" fmla="*/ 2147483647 h 401"/>
                  <a:gd name="T48" fmla="*/ 2147483647 w 625"/>
                  <a:gd name="T49" fmla="*/ 2147483647 h 401"/>
                  <a:gd name="T50" fmla="*/ 2147483647 w 625"/>
                  <a:gd name="T51" fmla="*/ 2147483647 h 401"/>
                  <a:gd name="T52" fmla="*/ 2147483647 w 625"/>
                  <a:gd name="T53" fmla="*/ 2147483647 h 401"/>
                  <a:gd name="T54" fmla="*/ 2147483647 w 625"/>
                  <a:gd name="T55" fmla="*/ 2147483647 h 401"/>
                  <a:gd name="T56" fmla="*/ 2147483647 w 625"/>
                  <a:gd name="T57" fmla="*/ 2147483647 h 401"/>
                  <a:gd name="T58" fmla="*/ 2147483647 w 625"/>
                  <a:gd name="T59" fmla="*/ 2147483647 h 401"/>
                  <a:gd name="T60" fmla="*/ 2147483647 w 625"/>
                  <a:gd name="T61" fmla="*/ 2147483647 h 401"/>
                  <a:gd name="T62" fmla="*/ 2147483647 w 625"/>
                  <a:gd name="T63" fmla="*/ 2147483647 h 401"/>
                  <a:gd name="T64" fmla="*/ 2147483647 w 625"/>
                  <a:gd name="T65" fmla="*/ 2147483647 h 401"/>
                  <a:gd name="T66" fmla="*/ 2147483647 w 625"/>
                  <a:gd name="T67" fmla="*/ 2147483647 h 401"/>
                  <a:gd name="T68" fmla="*/ 2147483647 w 625"/>
                  <a:gd name="T69" fmla="*/ 2147483647 h 401"/>
                  <a:gd name="T70" fmla="*/ 2147483647 w 625"/>
                  <a:gd name="T71" fmla="*/ 2147483647 h 401"/>
                  <a:gd name="T72" fmla="*/ 2147483647 w 625"/>
                  <a:gd name="T73" fmla="*/ 2147483647 h 401"/>
                  <a:gd name="T74" fmla="*/ 2147483647 w 625"/>
                  <a:gd name="T75" fmla="*/ 2147483647 h 401"/>
                  <a:gd name="T76" fmla="*/ 2147483647 w 625"/>
                  <a:gd name="T77" fmla="*/ 2147483647 h 401"/>
                  <a:gd name="T78" fmla="*/ 2147483647 w 625"/>
                  <a:gd name="T79" fmla="*/ 2147483647 h 401"/>
                  <a:gd name="T80" fmla="*/ 2147483647 w 625"/>
                  <a:gd name="T81" fmla="*/ 2147483647 h 401"/>
                  <a:gd name="T82" fmla="*/ 2147483647 w 625"/>
                  <a:gd name="T83" fmla="*/ 2147483647 h 401"/>
                  <a:gd name="T84" fmla="*/ 2147483647 w 625"/>
                  <a:gd name="T85" fmla="*/ 2147483647 h 401"/>
                  <a:gd name="T86" fmla="*/ 2147483647 w 625"/>
                  <a:gd name="T87" fmla="*/ 2147483647 h 401"/>
                  <a:gd name="T88" fmla="*/ 2147483647 w 625"/>
                  <a:gd name="T89" fmla="*/ 2147483647 h 4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25"/>
                  <a:gd name="T136" fmla="*/ 0 h 401"/>
                  <a:gd name="T137" fmla="*/ 625 w 625"/>
                  <a:gd name="T138" fmla="*/ 401 h 4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25" h="401">
                    <a:moveTo>
                      <a:pt x="390" y="40"/>
                    </a:moveTo>
                    <a:lnTo>
                      <a:pt x="286" y="24"/>
                    </a:lnTo>
                    <a:lnTo>
                      <a:pt x="182" y="64"/>
                    </a:lnTo>
                    <a:lnTo>
                      <a:pt x="165" y="64"/>
                    </a:lnTo>
                    <a:lnTo>
                      <a:pt x="130" y="56"/>
                    </a:lnTo>
                    <a:lnTo>
                      <a:pt x="104" y="24"/>
                    </a:lnTo>
                    <a:lnTo>
                      <a:pt x="87" y="40"/>
                    </a:lnTo>
                    <a:lnTo>
                      <a:pt x="52" y="8"/>
                    </a:lnTo>
                    <a:lnTo>
                      <a:pt x="52" y="0"/>
                    </a:lnTo>
                    <a:lnTo>
                      <a:pt x="43" y="16"/>
                    </a:lnTo>
                    <a:lnTo>
                      <a:pt x="0" y="16"/>
                    </a:lnTo>
                    <a:lnTo>
                      <a:pt x="43" y="72"/>
                    </a:lnTo>
                    <a:lnTo>
                      <a:pt x="78" y="72"/>
                    </a:lnTo>
                    <a:lnTo>
                      <a:pt x="104" y="64"/>
                    </a:lnTo>
                    <a:lnTo>
                      <a:pt x="130" y="80"/>
                    </a:lnTo>
                    <a:lnTo>
                      <a:pt x="113" y="104"/>
                    </a:lnTo>
                    <a:lnTo>
                      <a:pt x="78" y="96"/>
                    </a:lnTo>
                    <a:lnTo>
                      <a:pt x="61" y="104"/>
                    </a:lnTo>
                    <a:lnTo>
                      <a:pt x="78" y="136"/>
                    </a:lnTo>
                    <a:lnTo>
                      <a:pt x="130" y="160"/>
                    </a:lnTo>
                    <a:lnTo>
                      <a:pt x="147" y="184"/>
                    </a:lnTo>
                    <a:lnTo>
                      <a:pt x="156" y="208"/>
                    </a:lnTo>
                    <a:lnTo>
                      <a:pt x="182" y="192"/>
                    </a:lnTo>
                    <a:lnTo>
                      <a:pt x="191" y="216"/>
                    </a:lnTo>
                    <a:lnTo>
                      <a:pt x="182" y="248"/>
                    </a:lnTo>
                    <a:lnTo>
                      <a:pt x="182" y="296"/>
                    </a:lnTo>
                    <a:lnTo>
                      <a:pt x="217" y="368"/>
                    </a:lnTo>
                    <a:lnTo>
                      <a:pt x="251" y="400"/>
                    </a:lnTo>
                    <a:lnTo>
                      <a:pt x="277" y="352"/>
                    </a:lnTo>
                    <a:lnTo>
                      <a:pt x="312" y="336"/>
                    </a:lnTo>
                    <a:lnTo>
                      <a:pt x="347" y="320"/>
                    </a:lnTo>
                    <a:lnTo>
                      <a:pt x="303" y="272"/>
                    </a:lnTo>
                    <a:lnTo>
                      <a:pt x="329" y="248"/>
                    </a:lnTo>
                    <a:lnTo>
                      <a:pt x="373" y="264"/>
                    </a:lnTo>
                    <a:lnTo>
                      <a:pt x="416" y="232"/>
                    </a:lnTo>
                    <a:lnTo>
                      <a:pt x="442" y="240"/>
                    </a:lnTo>
                    <a:lnTo>
                      <a:pt x="485" y="280"/>
                    </a:lnTo>
                    <a:lnTo>
                      <a:pt x="520" y="248"/>
                    </a:lnTo>
                    <a:lnTo>
                      <a:pt x="494" y="224"/>
                    </a:lnTo>
                    <a:lnTo>
                      <a:pt x="511" y="208"/>
                    </a:lnTo>
                    <a:lnTo>
                      <a:pt x="555" y="256"/>
                    </a:lnTo>
                    <a:lnTo>
                      <a:pt x="589" y="256"/>
                    </a:lnTo>
                    <a:lnTo>
                      <a:pt x="624" y="216"/>
                    </a:lnTo>
                    <a:lnTo>
                      <a:pt x="624" y="144"/>
                    </a:lnTo>
                    <a:lnTo>
                      <a:pt x="390" y="40"/>
                    </a:lnTo>
                  </a:path>
                </a:pathLst>
              </a:custGeom>
              <a:solidFill>
                <a:srgbClr val="808080"/>
              </a:solidFill>
              <a:ln w="12700" cap="rnd">
                <a:solidFill>
                  <a:schemeClr val="bg1"/>
                </a:solidFill>
                <a:round/>
                <a:headEnd/>
                <a:tailEnd/>
              </a:ln>
            </p:spPr>
            <p:txBody>
              <a:bodyPr/>
              <a:lstStyle/>
              <a:p>
                <a:endParaRPr lang="de-CH" dirty="0"/>
              </a:p>
            </p:txBody>
          </p:sp>
          <p:sp>
            <p:nvSpPr>
              <p:cNvPr id="54" name="Freeform 90"/>
              <p:cNvSpPr>
                <a:spLocks/>
              </p:cNvSpPr>
              <p:nvPr/>
            </p:nvSpPr>
            <p:spPr bwMode="auto">
              <a:xfrm>
                <a:off x="3050" y="2862"/>
                <a:ext cx="874" cy="1276"/>
              </a:xfrm>
              <a:custGeom>
                <a:avLst/>
                <a:gdLst>
                  <a:gd name="T0" fmla="*/ 2147483647 w 668"/>
                  <a:gd name="T1" fmla="*/ 2147483647 h 969"/>
                  <a:gd name="T2" fmla="*/ 2147483647 w 668"/>
                  <a:gd name="T3" fmla="*/ 2147483647 h 969"/>
                  <a:gd name="T4" fmla="*/ 2147483647 w 668"/>
                  <a:gd name="T5" fmla="*/ 2147483647 h 969"/>
                  <a:gd name="T6" fmla="*/ 2147483647 w 668"/>
                  <a:gd name="T7" fmla="*/ 2147483647 h 969"/>
                  <a:gd name="T8" fmla="*/ 2147483647 w 668"/>
                  <a:gd name="T9" fmla="*/ 2147483647 h 969"/>
                  <a:gd name="T10" fmla="*/ 2147483647 w 668"/>
                  <a:gd name="T11" fmla="*/ 2147483647 h 969"/>
                  <a:gd name="T12" fmla="*/ 2147483647 w 668"/>
                  <a:gd name="T13" fmla="*/ 2147483647 h 969"/>
                  <a:gd name="T14" fmla="*/ 2147483647 w 668"/>
                  <a:gd name="T15" fmla="*/ 2147483647 h 969"/>
                  <a:gd name="T16" fmla="*/ 2147483647 w 668"/>
                  <a:gd name="T17" fmla="*/ 2147483647 h 969"/>
                  <a:gd name="T18" fmla="*/ 2147483647 w 668"/>
                  <a:gd name="T19" fmla="*/ 2147483647 h 969"/>
                  <a:gd name="T20" fmla="*/ 2147483647 w 668"/>
                  <a:gd name="T21" fmla="*/ 2147483647 h 969"/>
                  <a:gd name="T22" fmla="*/ 2147483647 w 668"/>
                  <a:gd name="T23" fmla="*/ 2147483647 h 969"/>
                  <a:gd name="T24" fmla="*/ 2147483647 w 668"/>
                  <a:gd name="T25" fmla="*/ 2147483647 h 969"/>
                  <a:gd name="T26" fmla="*/ 2147483647 w 668"/>
                  <a:gd name="T27" fmla="*/ 2147483647 h 969"/>
                  <a:gd name="T28" fmla="*/ 2147483647 w 668"/>
                  <a:gd name="T29" fmla="*/ 2147483647 h 969"/>
                  <a:gd name="T30" fmla="*/ 2147483647 w 668"/>
                  <a:gd name="T31" fmla="*/ 2147483647 h 969"/>
                  <a:gd name="T32" fmla="*/ 2147483647 w 668"/>
                  <a:gd name="T33" fmla="*/ 0 h 969"/>
                  <a:gd name="T34" fmla="*/ 2147483647 w 668"/>
                  <a:gd name="T35" fmla="*/ 2147483647 h 969"/>
                  <a:gd name="T36" fmla="*/ 2147483647 w 668"/>
                  <a:gd name="T37" fmla="*/ 2147483647 h 969"/>
                  <a:gd name="T38" fmla="*/ 2147483647 w 668"/>
                  <a:gd name="T39" fmla="*/ 2147483647 h 969"/>
                  <a:gd name="T40" fmla="*/ 2147483647 w 668"/>
                  <a:gd name="T41" fmla="*/ 2147483647 h 969"/>
                  <a:gd name="T42" fmla="*/ 2147483647 w 668"/>
                  <a:gd name="T43" fmla="*/ 2147483647 h 969"/>
                  <a:gd name="T44" fmla="*/ 2147483647 w 668"/>
                  <a:gd name="T45" fmla="*/ 2147483647 h 969"/>
                  <a:gd name="T46" fmla="*/ 2147483647 w 668"/>
                  <a:gd name="T47" fmla="*/ 2147483647 h 969"/>
                  <a:gd name="T48" fmla="*/ 2147483647 w 668"/>
                  <a:gd name="T49" fmla="*/ 2147483647 h 969"/>
                  <a:gd name="T50" fmla="*/ 0 w 668"/>
                  <a:gd name="T51" fmla="*/ 2147483647 h 969"/>
                  <a:gd name="T52" fmla="*/ 0 w 668"/>
                  <a:gd name="T53" fmla="*/ 2147483647 h 969"/>
                  <a:gd name="T54" fmla="*/ 2147483647 w 668"/>
                  <a:gd name="T55" fmla="*/ 2147483647 h 969"/>
                  <a:gd name="T56" fmla="*/ 2147483647 w 668"/>
                  <a:gd name="T57" fmla="*/ 2147483647 h 969"/>
                  <a:gd name="T58" fmla="*/ 2147483647 w 668"/>
                  <a:gd name="T59" fmla="*/ 2147483647 h 969"/>
                  <a:gd name="T60" fmla="*/ 2147483647 w 668"/>
                  <a:gd name="T61" fmla="*/ 2147483647 h 969"/>
                  <a:gd name="T62" fmla="*/ 2147483647 w 668"/>
                  <a:gd name="T63" fmla="*/ 2147483647 h 969"/>
                  <a:gd name="T64" fmla="*/ 2147483647 w 668"/>
                  <a:gd name="T65" fmla="*/ 2147483647 h 969"/>
                  <a:gd name="T66" fmla="*/ 2147483647 w 668"/>
                  <a:gd name="T67" fmla="*/ 2147483647 h 969"/>
                  <a:gd name="T68" fmla="*/ 2147483647 w 668"/>
                  <a:gd name="T69" fmla="*/ 2147483647 h 969"/>
                  <a:gd name="T70" fmla="*/ 2147483647 w 668"/>
                  <a:gd name="T71" fmla="*/ 2147483647 h 969"/>
                  <a:gd name="T72" fmla="*/ 2147483647 w 668"/>
                  <a:gd name="T73" fmla="*/ 2147483647 h 969"/>
                  <a:gd name="T74" fmla="*/ 2147483647 w 668"/>
                  <a:gd name="T75" fmla="*/ 2147483647 h 969"/>
                  <a:gd name="T76" fmla="*/ 2147483647 w 668"/>
                  <a:gd name="T77" fmla="*/ 2147483647 h 969"/>
                  <a:gd name="T78" fmla="*/ 2147483647 w 668"/>
                  <a:gd name="T79" fmla="*/ 2147483647 h 969"/>
                  <a:gd name="T80" fmla="*/ 2147483647 w 668"/>
                  <a:gd name="T81" fmla="*/ 2147483647 h 969"/>
                  <a:gd name="T82" fmla="*/ 2147483647 w 668"/>
                  <a:gd name="T83" fmla="*/ 2147483647 h 969"/>
                  <a:gd name="T84" fmla="*/ 2147483647 w 668"/>
                  <a:gd name="T85" fmla="*/ 2147483647 h 969"/>
                  <a:gd name="T86" fmla="*/ 2147483647 w 668"/>
                  <a:gd name="T87" fmla="*/ 2147483647 h 969"/>
                  <a:gd name="T88" fmla="*/ 2147483647 w 668"/>
                  <a:gd name="T89" fmla="*/ 2147483647 h 969"/>
                  <a:gd name="T90" fmla="*/ 2147483647 w 668"/>
                  <a:gd name="T91" fmla="*/ 2147483647 h 969"/>
                  <a:gd name="T92" fmla="*/ 2147483647 w 668"/>
                  <a:gd name="T93" fmla="*/ 2147483647 h 969"/>
                  <a:gd name="T94" fmla="*/ 2147483647 w 668"/>
                  <a:gd name="T95" fmla="*/ 2147483647 h 969"/>
                  <a:gd name="T96" fmla="*/ 2147483647 w 668"/>
                  <a:gd name="T97" fmla="*/ 2147483647 h 969"/>
                  <a:gd name="T98" fmla="*/ 2147483647 w 668"/>
                  <a:gd name="T99" fmla="*/ 2147483647 h 969"/>
                  <a:gd name="T100" fmla="*/ 2147483647 w 668"/>
                  <a:gd name="T101" fmla="*/ 2147483647 h 969"/>
                  <a:gd name="T102" fmla="*/ 2147483647 w 668"/>
                  <a:gd name="T103" fmla="*/ 2147483647 h 969"/>
                  <a:gd name="T104" fmla="*/ 2147483647 w 668"/>
                  <a:gd name="T105" fmla="*/ 2147483647 h 9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68"/>
                  <a:gd name="T160" fmla="*/ 0 h 969"/>
                  <a:gd name="T161" fmla="*/ 668 w 668"/>
                  <a:gd name="T162" fmla="*/ 969 h 9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68" h="969">
                    <a:moveTo>
                      <a:pt x="563" y="696"/>
                    </a:moveTo>
                    <a:lnTo>
                      <a:pt x="615" y="656"/>
                    </a:lnTo>
                    <a:lnTo>
                      <a:pt x="615" y="600"/>
                    </a:lnTo>
                    <a:lnTo>
                      <a:pt x="667" y="544"/>
                    </a:lnTo>
                    <a:lnTo>
                      <a:pt x="598" y="488"/>
                    </a:lnTo>
                    <a:lnTo>
                      <a:pt x="572" y="368"/>
                    </a:lnTo>
                    <a:lnTo>
                      <a:pt x="606" y="336"/>
                    </a:lnTo>
                    <a:lnTo>
                      <a:pt x="615" y="264"/>
                    </a:lnTo>
                    <a:lnTo>
                      <a:pt x="606" y="184"/>
                    </a:lnTo>
                    <a:lnTo>
                      <a:pt x="572" y="184"/>
                    </a:lnTo>
                    <a:lnTo>
                      <a:pt x="537" y="128"/>
                    </a:lnTo>
                    <a:lnTo>
                      <a:pt x="563" y="56"/>
                    </a:lnTo>
                    <a:lnTo>
                      <a:pt x="554" y="32"/>
                    </a:lnTo>
                    <a:lnTo>
                      <a:pt x="511" y="32"/>
                    </a:lnTo>
                    <a:lnTo>
                      <a:pt x="476" y="40"/>
                    </a:lnTo>
                    <a:lnTo>
                      <a:pt x="502" y="16"/>
                    </a:lnTo>
                    <a:lnTo>
                      <a:pt x="476" y="0"/>
                    </a:lnTo>
                    <a:lnTo>
                      <a:pt x="433" y="16"/>
                    </a:lnTo>
                    <a:lnTo>
                      <a:pt x="433" y="56"/>
                    </a:lnTo>
                    <a:lnTo>
                      <a:pt x="390" y="88"/>
                    </a:lnTo>
                    <a:lnTo>
                      <a:pt x="251" y="64"/>
                    </a:lnTo>
                    <a:lnTo>
                      <a:pt x="173" y="96"/>
                    </a:lnTo>
                    <a:lnTo>
                      <a:pt x="121" y="56"/>
                    </a:lnTo>
                    <a:lnTo>
                      <a:pt x="104" y="72"/>
                    </a:lnTo>
                    <a:lnTo>
                      <a:pt x="69" y="120"/>
                    </a:lnTo>
                    <a:lnTo>
                      <a:pt x="0" y="176"/>
                    </a:lnTo>
                    <a:lnTo>
                      <a:pt x="0" y="208"/>
                    </a:lnTo>
                    <a:lnTo>
                      <a:pt x="26" y="208"/>
                    </a:lnTo>
                    <a:lnTo>
                      <a:pt x="69" y="208"/>
                    </a:lnTo>
                    <a:lnTo>
                      <a:pt x="61" y="264"/>
                    </a:lnTo>
                    <a:lnTo>
                      <a:pt x="69" y="360"/>
                    </a:lnTo>
                    <a:lnTo>
                      <a:pt x="35" y="400"/>
                    </a:lnTo>
                    <a:lnTo>
                      <a:pt x="35" y="456"/>
                    </a:lnTo>
                    <a:lnTo>
                      <a:pt x="69" y="488"/>
                    </a:lnTo>
                    <a:lnTo>
                      <a:pt x="113" y="488"/>
                    </a:lnTo>
                    <a:lnTo>
                      <a:pt x="191" y="608"/>
                    </a:lnTo>
                    <a:lnTo>
                      <a:pt x="286" y="632"/>
                    </a:lnTo>
                    <a:lnTo>
                      <a:pt x="338" y="648"/>
                    </a:lnTo>
                    <a:lnTo>
                      <a:pt x="390" y="672"/>
                    </a:lnTo>
                    <a:lnTo>
                      <a:pt x="372" y="696"/>
                    </a:lnTo>
                    <a:lnTo>
                      <a:pt x="338" y="768"/>
                    </a:lnTo>
                    <a:lnTo>
                      <a:pt x="416" y="800"/>
                    </a:lnTo>
                    <a:lnTo>
                      <a:pt x="433" y="816"/>
                    </a:lnTo>
                    <a:lnTo>
                      <a:pt x="450" y="872"/>
                    </a:lnTo>
                    <a:lnTo>
                      <a:pt x="485" y="912"/>
                    </a:lnTo>
                    <a:lnTo>
                      <a:pt x="459" y="944"/>
                    </a:lnTo>
                    <a:lnTo>
                      <a:pt x="502" y="960"/>
                    </a:lnTo>
                    <a:lnTo>
                      <a:pt x="572" y="968"/>
                    </a:lnTo>
                    <a:lnTo>
                      <a:pt x="615" y="864"/>
                    </a:lnTo>
                    <a:lnTo>
                      <a:pt x="572" y="816"/>
                    </a:lnTo>
                    <a:lnTo>
                      <a:pt x="563" y="752"/>
                    </a:lnTo>
                    <a:lnTo>
                      <a:pt x="546" y="728"/>
                    </a:lnTo>
                    <a:lnTo>
                      <a:pt x="563" y="696"/>
                    </a:lnTo>
                  </a:path>
                </a:pathLst>
              </a:custGeom>
              <a:solidFill>
                <a:srgbClr val="A7A7A7"/>
              </a:solidFill>
              <a:ln w="12700" cap="rnd">
                <a:solidFill>
                  <a:schemeClr val="bg1"/>
                </a:solidFill>
                <a:round/>
                <a:headEnd/>
                <a:tailEnd/>
              </a:ln>
            </p:spPr>
            <p:txBody>
              <a:bodyPr/>
              <a:lstStyle/>
              <a:p>
                <a:endParaRPr lang="de-CH" dirty="0"/>
              </a:p>
            </p:txBody>
          </p:sp>
          <p:sp>
            <p:nvSpPr>
              <p:cNvPr id="55" name="Freeform 91"/>
              <p:cNvSpPr>
                <a:spLocks/>
              </p:cNvSpPr>
              <p:nvPr/>
            </p:nvSpPr>
            <p:spPr bwMode="auto">
              <a:xfrm>
                <a:off x="1882" y="1620"/>
                <a:ext cx="81" cy="64"/>
              </a:xfrm>
              <a:custGeom>
                <a:avLst/>
                <a:gdLst>
                  <a:gd name="T0" fmla="*/ 2147483647 w 62"/>
                  <a:gd name="T1" fmla="*/ 0 h 49"/>
                  <a:gd name="T2" fmla="*/ 2147483647 w 62"/>
                  <a:gd name="T3" fmla="*/ 2147483647 h 49"/>
                  <a:gd name="T4" fmla="*/ 2147483647 w 62"/>
                  <a:gd name="T5" fmla="*/ 2147483647 h 49"/>
                  <a:gd name="T6" fmla="*/ 2147483647 w 62"/>
                  <a:gd name="T7" fmla="*/ 2147483647 h 49"/>
                  <a:gd name="T8" fmla="*/ 2147483647 w 62"/>
                  <a:gd name="T9" fmla="*/ 2147483647 h 49"/>
                  <a:gd name="T10" fmla="*/ 0 w 62"/>
                  <a:gd name="T11" fmla="*/ 2147483647 h 49"/>
                  <a:gd name="T12" fmla="*/ 2147483647 w 62"/>
                  <a:gd name="T13" fmla="*/ 0 h 49"/>
                  <a:gd name="T14" fmla="*/ 0 60000 65536"/>
                  <a:gd name="T15" fmla="*/ 0 60000 65536"/>
                  <a:gd name="T16" fmla="*/ 0 60000 65536"/>
                  <a:gd name="T17" fmla="*/ 0 60000 65536"/>
                  <a:gd name="T18" fmla="*/ 0 60000 65536"/>
                  <a:gd name="T19" fmla="*/ 0 60000 65536"/>
                  <a:gd name="T20" fmla="*/ 0 60000 65536"/>
                  <a:gd name="T21" fmla="*/ 0 w 62"/>
                  <a:gd name="T22" fmla="*/ 0 h 49"/>
                  <a:gd name="T23" fmla="*/ 62 w 62"/>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9">
                    <a:moveTo>
                      <a:pt x="35" y="0"/>
                    </a:moveTo>
                    <a:lnTo>
                      <a:pt x="44" y="24"/>
                    </a:lnTo>
                    <a:lnTo>
                      <a:pt x="61" y="24"/>
                    </a:lnTo>
                    <a:lnTo>
                      <a:pt x="35" y="40"/>
                    </a:lnTo>
                    <a:lnTo>
                      <a:pt x="26" y="48"/>
                    </a:lnTo>
                    <a:lnTo>
                      <a:pt x="0" y="24"/>
                    </a:lnTo>
                    <a:lnTo>
                      <a:pt x="35" y="0"/>
                    </a:lnTo>
                  </a:path>
                </a:pathLst>
              </a:custGeom>
              <a:solidFill>
                <a:srgbClr val="CBCBCB"/>
              </a:solidFill>
              <a:ln w="12700" cap="rnd">
                <a:solidFill>
                  <a:schemeClr val="bg1"/>
                </a:solidFill>
                <a:round/>
                <a:headEnd/>
                <a:tailEnd/>
              </a:ln>
            </p:spPr>
            <p:txBody>
              <a:bodyPr/>
              <a:lstStyle/>
              <a:p>
                <a:endParaRPr lang="de-CH" dirty="0"/>
              </a:p>
            </p:txBody>
          </p:sp>
          <p:sp>
            <p:nvSpPr>
              <p:cNvPr id="56" name="Freeform 83"/>
              <p:cNvSpPr>
                <a:spLocks/>
              </p:cNvSpPr>
              <p:nvPr/>
            </p:nvSpPr>
            <p:spPr bwMode="auto">
              <a:xfrm>
                <a:off x="1229" y="1725"/>
                <a:ext cx="2110" cy="1770"/>
              </a:xfrm>
              <a:custGeom>
                <a:avLst/>
                <a:gdLst>
                  <a:gd name="T0" fmla="*/ 2147483647 w 1613"/>
                  <a:gd name="T1" fmla="*/ 2147483647 h 1345"/>
                  <a:gd name="T2" fmla="*/ 2147483647 w 1613"/>
                  <a:gd name="T3" fmla="*/ 2147483647 h 1345"/>
                  <a:gd name="T4" fmla="*/ 2147483647 w 1613"/>
                  <a:gd name="T5" fmla="*/ 0 h 1345"/>
                  <a:gd name="T6" fmla="*/ 2147483647 w 1613"/>
                  <a:gd name="T7" fmla="*/ 2147483647 h 1345"/>
                  <a:gd name="T8" fmla="*/ 2147483647 w 1613"/>
                  <a:gd name="T9" fmla="*/ 2147483647 h 1345"/>
                  <a:gd name="T10" fmla="*/ 2147483647 w 1613"/>
                  <a:gd name="T11" fmla="*/ 2147483647 h 1345"/>
                  <a:gd name="T12" fmla="*/ 2147483647 w 1613"/>
                  <a:gd name="T13" fmla="*/ 2147483647 h 1345"/>
                  <a:gd name="T14" fmla="*/ 2147483647 w 1613"/>
                  <a:gd name="T15" fmla="*/ 2147483647 h 1345"/>
                  <a:gd name="T16" fmla="*/ 2147483647 w 1613"/>
                  <a:gd name="T17" fmla="*/ 2147483647 h 1345"/>
                  <a:gd name="T18" fmla="*/ 2147483647 w 1613"/>
                  <a:gd name="T19" fmla="*/ 2147483647 h 1345"/>
                  <a:gd name="T20" fmla="*/ 0 w 1613"/>
                  <a:gd name="T21" fmla="*/ 2147483647 h 1345"/>
                  <a:gd name="T22" fmla="*/ 2147483647 w 1613"/>
                  <a:gd name="T23" fmla="*/ 2147483647 h 13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3"/>
                  <a:gd name="T37" fmla="*/ 0 h 1345"/>
                  <a:gd name="T38" fmla="*/ 1613 w 1613"/>
                  <a:gd name="T39" fmla="*/ 1345 h 13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3" h="1345">
                    <a:moveTo>
                      <a:pt x="52" y="288"/>
                    </a:moveTo>
                    <a:lnTo>
                      <a:pt x="260" y="96"/>
                    </a:lnTo>
                    <a:lnTo>
                      <a:pt x="520" y="0"/>
                    </a:lnTo>
                    <a:lnTo>
                      <a:pt x="1040" y="48"/>
                    </a:lnTo>
                    <a:lnTo>
                      <a:pt x="988" y="624"/>
                    </a:lnTo>
                    <a:lnTo>
                      <a:pt x="1612" y="672"/>
                    </a:lnTo>
                    <a:lnTo>
                      <a:pt x="1404" y="1008"/>
                    </a:lnTo>
                    <a:lnTo>
                      <a:pt x="260" y="1344"/>
                    </a:lnTo>
                    <a:lnTo>
                      <a:pt x="364" y="624"/>
                    </a:lnTo>
                    <a:lnTo>
                      <a:pt x="156" y="624"/>
                    </a:lnTo>
                    <a:lnTo>
                      <a:pt x="0" y="384"/>
                    </a:lnTo>
                    <a:lnTo>
                      <a:pt x="52" y="288"/>
                    </a:lnTo>
                  </a:path>
                </a:pathLst>
              </a:custGeom>
              <a:solidFill>
                <a:srgbClr val="808080"/>
              </a:solidFill>
              <a:ln w="12700" cap="rnd">
                <a:solidFill>
                  <a:schemeClr val="bg1"/>
                </a:solidFill>
                <a:round/>
                <a:headEnd/>
                <a:tailEnd/>
              </a:ln>
            </p:spPr>
            <p:txBody>
              <a:bodyPr/>
              <a:lstStyle/>
              <a:p>
                <a:endParaRPr lang="de-CH" dirty="0"/>
              </a:p>
            </p:txBody>
          </p:sp>
          <p:sp>
            <p:nvSpPr>
              <p:cNvPr id="57" name="Freeform 87"/>
              <p:cNvSpPr>
                <a:spLocks/>
              </p:cNvSpPr>
              <p:nvPr/>
            </p:nvSpPr>
            <p:spPr bwMode="auto">
              <a:xfrm>
                <a:off x="1179" y="2852"/>
                <a:ext cx="1962" cy="1233"/>
              </a:xfrm>
              <a:custGeom>
                <a:avLst/>
                <a:gdLst>
                  <a:gd name="T0" fmla="*/ 2147483647 w 1500"/>
                  <a:gd name="T1" fmla="*/ 2147483647 h 937"/>
                  <a:gd name="T2" fmla="*/ 2147483647 w 1500"/>
                  <a:gd name="T3" fmla="*/ 2147483647 h 937"/>
                  <a:gd name="T4" fmla="*/ 2147483647 w 1500"/>
                  <a:gd name="T5" fmla="*/ 2147483647 h 937"/>
                  <a:gd name="T6" fmla="*/ 2147483647 w 1500"/>
                  <a:gd name="T7" fmla="*/ 2147483647 h 937"/>
                  <a:gd name="T8" fmla="*/ 2147483647 w 1500"/>
                  <a:gd name="T9" fmla="*/ 2147483647 h 937"/>
                  <a:gd name="T10" fmla="*/ 2147483647 w 1500"/>
                  <a:gd name="T11" fmla="*/ 2147483647 h 937"/>
                  <a:gd name="T12" fmla="*/ 2147483647 w 1500"/>
                  <a:gd name="T13" fmla="*/ 2147483647 h 937"/>
                  <a:gd name="T14" fmla="*/ 2147483647 w 1500"/>
                  <a:gd name="T15" fmla="*/ 2147483647 h 937"/>
                  <a:gd name="T16" fmla="*/ 2147483647 w 1500"/>
                  <a:gd name="T17" fmla="*/ 2147483647 h 937"/>
                  <a:gd name="T18" fmla="*/ 2147483647 w 1500"/>
                  <a:gd name="T19" fmla="*/ 2147483647 h 937"/>
                  <a:gd name="T20" fmla="*/ 2147483647 w 1500"/>
                  <a:gd name="T21" fmla="*/ 2147483647 h 937"/>
                  <a:gd name="T22" fmla="*/ 2147483647 w 1500"/>
                  <a:gd name="T23" fmla="*/ 2147483647 h 937"/>
                  <a:gd name="T24" fmla="*/ 2147483647 w 1500"/>
                  <a:gd name="T25" fmla="*/ 2147483647 h 937"/>
                  <a:gd name="T26" fmla="*/ 2147483647 w 1500"/>
                  <a:gd name="T27" fmla="*/ 2147483647 h 937"/>
                  <a:gd name="T28" fmla="*/ 2147483647 w 1500"/>
                  <a:gd name="T29" fmla="*/ 2147483647 h 937"/>
                  <a:gd name="T30" fmla="*/ 2147483647 w 1500"/>
                  <a:gd name="T31" fmla="*/ 2147483647 h 937"/>
                  <a:gd name="T32" fmla="*/ 2147483647 w 1500"/>
                  <a:gd name="T33" fmla="*/ 0 h 937"/>
                  <a:gd name="T34" fmla="*/ 2147483647 w 1500"/>
                  <a:gd name="T35" fmla="*/ 2147483647 h 937"/>
                  <a:gd name="T36" fmla="*/ 2147483647 w 1500"/>
                  <a:gd name="T37" fmla="*/ 2147483647 h 937"/>
                  <a:gd name="T38" fmla="*/ 2147483647 w 1500"/>
                  <a:gd name="T39" fmla="*/ 2147483647 h 937"/>
                  <a:gd name="T40" fmla="*/ 2147483647 w 1500"/>
                  <a:gd name="T41" fmla="*/ 2147483647 h 937"/>
                  <a:gd name="T42" fmla="*/ 2147483647 w 1500"/>
                  <a:gd name="T43" fmla="*/ 2147483647 h 937"/>
                  <a:gd name="T44" fmla="*/ 2147483647 w 1500"/>
                  <a:gd name="T45" fmla="*/ 2147483647 h 937"/>
                  <a:gd name="T46" fmla="*/ 2147483647 w 1500"/>
                  <a:gd name="T47" fmla="*/ 2147483647 h 937"/>
                  <a:gd name="T48" fmla="*/ 2147483647 w 1500"/>
                  <a:gd name="T49" fmla="*/ 2147483647 h 937"/>
                  <a:gd name="T50" fmla="*/ 2147483647 w 1500"/>
                  <a:gd name="T51" fmla="*/ 2147483647 h 937"/>
                  <a:gd name="T52" fmla="*/ 2147483647 w 1500"/>
                  <a:gd name="T53" fmla="*/ 2147483647 h 937"/>
                  <a:gd name="T54" fmla="*/ 2147483647 w 1500"/>
                  <a:gd name="T55" fmla="*/ 2147483647 h 937"/>
                  <a:gd name="T56" fmla="*/ 2147483647 w 1500"/>
                  <a:gd name="T57" fmla="*/ 2147483647 h 937"/>
                  <a:gd name="T58" fmla="*/ 2147483647 w 1500"/>
                  <a:gd name="T59" fmla="*/ 2147483647 h 937"/>
                  <a:gd name="T60" fmla="*/ 2147483647 w 1500"/>
                  <a:gd name="T61" fmla="*/ 2147483647 h 937"/>
                  <a:gd name="T62" fmla="*/ 2147483647 w 1500"/>
                  <a:gd name="T63" fmla="*/ 2147483647 h 9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0"/>
                  <a:gd name="T97" fmla="*/ 0 h 937"/>
                  <a:gd name="T98" fmla="*/ 1500 w 1500"/>
                  <a:gd name="T99" fmla="*/ 937 h 9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0" h="937">
                    <a:moveTo>
                      <a:pt x="9" y="336"/>
                    </a:moveTo>
                    <a:lnTo>
                      <a:pt x="69" y="424"/>
                    </a:lnTo>
                    <a:lnTo>
                      <a:pt x="0" y="568"/>
                    </a:lnTo>
                    <a:lnTo>
                      <a:pt x="35" y="608"/>
                    </a:lnTo>
                    <a:lnTo>
                      <a:pt x="104" y="608"/>
                    </a:lnTo>
                    <a:lnTo>
                      <a:pt x="78" y="672"/>
                    </a:lnTo>
                    <a:lnTo>
                      <a:pt x="95" y="712"/>
                    </a:lnTo>
                    <a:lnTo>
                      <a:pt x="147" y="696"/>
                    </a:lnTo>
                    <a:lnTo>
                      <a:pt x="303" y="936"/>
                    </a:lnTo>
                    <a:lnTo>
                      <a:pt x="468" y="864"/>
                    </a:lnTo>
                    <a:lnTo>
                      <a:pt x="537" y="896"/>
                    </a:lnTo>
                    <a:lnTo>
                      <a:pt x="685" y="792"/>
                    </a:lnTo>
                    <a:lnTo>
                      <a:pt x="953" y="872"/>
                    </a:lnTo>
                    <a:lnTo>
                      <a:pt x="979" y="848"/>
                    </a:lnTo>
                    <a:lnTo>
                      <a:pt x="970" y="792"/>
                    </a:lnTo>
                    <a:lnTo>
                      <a:pt x="1014" y="776"/>
                    </a:lnTo>
                    <a:lnTo>
                      <a:pt x="1074" y="776"/>
                    </a:lnTo>
                    <a:lnTo>
                      <a:pt x="1092" y="704"/>
                    </a:lnTo>
                    <a:lnTo>
                      <a:pt x="1109" y="664"/>
                    </a:lnTo>
                    <a:lnTo>
                      <a:pt x="1126" y="640"/>
                    </a:lnTo>
                    <a:lnTo>
                      <a:pt x="1196" y="624"/>
                    </a:lnTo>
                    <a:lnTo>
                      <a:pt x="1222" y="528"/>
                    </a:lnTo>
                    <a:lnTo>
                      <a:pt x="1161" y="464"/>
                    </a:lnTo>
                    <a:lnTo>
                      <a:pt x="1196" y="400"/>
                    </a:lnTo>
                    <a:lnTo>
                      <a:pt x="1239" y="408"/>
                    </a:lnTo>
                    <a:lnTo>
                      <a:pt x="1360" y="296"/>
                    </a:lnTo>
                    <a:lnTo>
                      <a:pt x="1334" y="264"/>
                    </a:lnTo>
                    <a:lnTo>
                      <a:pt x="1430" y="216"/>
                    </a:lnTo>
                    <a:lnTo>
                      <a:pt x="1430" y="184"/>
                    </a:lnTo>
                    <a:lnTo>
                      <a:pt x="1499" y="128"/>
                    </a:lnTo>
                    <a:lnTo>
                      <a:pt x="1456" y="112"/>
                    </a:lnTo>
                    <a:lnTo>
                      <a:pt x="1430" y="64"/>
                    </a:lnTo>
                    <a:lnTo>
                      <a:pt x="1447" y="16"/>
                    </a:lnTo>
                    <a:lnTo>
                      <a:pt x="1430" y="0"/>
                    </a:lnTo>
                    <a:lnTo>
                      <a:pt x="1404" y="24"/>
                    </a:lnTo>
                    <a:lnTo>
                      <a:pt x="1404" y="80"/>
                    </a:lnTo>
                    <a:lnTo>
                      <a:pt x="1239" y="168"/>
                    </a:lnTo>
                    <a:lnTo>
                      <a:pt x="1118" y="112"/>
                    </a:lnTo>
                    <a:lnTo>
                      <a:pt x="1083" y="120"/>
                    </a:lnTo>
                    <a:lnTo>
                      <a:pt x="1048" y="144"/>
                    </a:lnTo>
                    <a:lnTo>
                      <a:pt x="1048" y="160"/>
                    </a:lnTo>
                    <a:lnTo>
                      <a:pt x="1005" y="224"/>
                    </a:lnTo>
                    <a:lnTo>
                      <a:pt x="944" y="216"/>
                    </a:lnTo>
                    <a:lnTo>
                      <a:pt x="875" y="264"/>
                    </a:lnTo>
                    <a:lnTo>
                      <a:pt x="840" y="296"/>
                    </a:lnTo>
                    <a:lnTo>
                      <a:pt x="788" y="264"/>
                    </a:lnTo>
                    <a:lnTo>
                      <a:pt x="667" y="288"/>
                    </a:lnTo>
                    <a:lnTo>
                      <a:pt x="693" y="320"/>
                    </a:lnTo>
                    <a:lnTo>
                      <a:pt x="659" y="344"/>
                    </a:lnTo>
                    <a:lnTo>
                      <a:pt x="624" y="320"/>
                    </a:lnTo>
                    <a:lnTo>
                      <a:pt x="581" y="336"/>
                    </a:lnTo>
                    <a:lnTo>
                      <a:pt x="494" y="368"/>
                    </a:lnTo>
                    <a:lnTo>
                      <a:pt x="485" y="336"/>
                    </a:lnTo>
                    <a:lnTo>
                      <a:pt x="459" y="328"/>
                    </a:lnTo>
                    <a:lnTo>
                      <a:pt x="433" y="376"/>
                    </a:lnTo>
                    <a:lnTo>
                      <a:pt x="399" y="384"/>
                    </a:lnTo>
                    <a:lnTo>
                      <a:pt x="364" y="408"/>
                    </a:lnTo>
                    <a:lnTo>
                      <a:pt x="355" y="448"/>
                    </a:lnTo>
                    <a:lnTo>
                      <a:pt x="286" y="528"/>
                    </a:lnTo>
                    <a:lnTo>
                      <a:pt x="243" y="544"/>
                    </a:lnTo>
                    <a:lnTo>
                      <a:pt x="173" y="456"/>
                    </a:lnTo>
                    <a:lnTo>
                      <a:pt x="113" y="360"/>
                    </a:lnTo>
                    <a:lnTo>
                      <a:pt x="95" y="320"/>
                    </a:lnTo>
                    <a:lnTo>
                      <a:pt x="26" y="312"/>
                    </a:lnTo>
                    <a:lnTo>
                      <a:pt x="9" y="336"/>
                    </a:lnTo>
                  </a:path>
                </a:pathLst>
              </a:custGeom>
              <a:solidFill>
                <a:srgbClr val="808080"/>
              </a:solidFill>
              <a:ln w="12700" cap="rnd">
                <a:solidFill>
                  <a:schemeClr val="bg1"/>
                </a:solidFill>
                <a:round/>
                <a:headEnd/>
                <a:tailEnd/>
              </a:ln>
            </p:spPr>
            <p:txBody>
              <a:bodyPr/>
              <a:lstStyle/>
              <a:p>
                <a:endParaRPr lang="de-CH" dirty="0"/>
              </a:p>
            </p:txBody>
          </p:sp>
          <p:sp>
            <p:nvSpPr>
              <p:cNvPr id="58" name="Freeform 92"/>
              <p:cNvSpPr>
                <a:spLocks/>
              </p:cNvSpPr>
              <p:nvPr/>
            </p:nvSpPr>
            <p:spPr bwMode="auto">
              <a:xfrm>
                <a:off x="1859" y="1525"/>
                <a:ext cx="760" cy="686"/>
              </a:xfrm>
              <a:custGeom>
                <a:avLst/>
                <a:gdLst>
                  <a:gd name="T0" fmla="*/ 2147483647 w 581"/>
                  <a:gd name="T1" fmla="*/ 2147483647 h 521"/>
                  <a:gd name="T2" fmla="*/ 2147483647 w 581"/>
                  <a:gd name="T3" fmla="*/ 2147483647 h 521"/>
                  <a:gd name="T4" fmla="*/ 2147483647 w 581"/>
                  <a:gd name="T5" fmla="*/ 2147483647 h 521"/>
                  <a:gd name="T6" fmla="*/ 2147483647 w 581"/>
                  <a:gd name="T7" fmla="*/ 2147483647 h 521"/>
                  <a:gd name="T8" fmla="*/ 2147483647 w 581"/>
                  <a:gd name="T9" fmla="*/ 2147483647 h 521"/>
                  <a:gd name="T10" fmla="*/ 2147483647 w 581"/>
                  <a:gd name="T11" fmla="*/ 2147483647 h 521"/>
                  <a:gd name="T12" fmla="*/ 2147483647 w 581"/>
                  <a:gd name="T13" fmla="*/ 2147483647 h 521"/>
                  <a:gd name="T14" fmla="*/ 2147483647 w 581"/>
                  <a:gd name="T15" fmla="*/ 2147483647 h 521"/>
                  <a:gd name="T16" fmla="*/ 2147483647 w 581"/>
                  <a:gd name="T17" fmla="*/ 2147483647 h 521"/>
                  <a:gd name="T18" fmla="*/ 2147483647 w 581"/>
                  <a:gd name="T19" fmla="*/ 2147483647 h 521"/>
                  <a:gd name="T20" fmla="*/ 2147483647 w 581"/>
                  <a:gd name="T21" fmla="*/ 2147483647 h 521"/>
                  <a:gd name="T22" fmla="*/ 2147483647 w 581"/>
                  <a:gd name="T23" fmla="*/ 2147483647 h 521"/>
                  <a:gd name="T24" fmla="*/ 2147483647 w 581"/>
                  <a:gd name="T25" fmla="*/ 2147483647 h 521"/>
                  <a:gd name="T26" fmla="*/ 2147483647 w 581"/>
                  <a:gd name="T27" fmla="*/ 2147483647 h 521"/>
                  <a:gd name="T28" fmla="*/ 2147483647 w 581"/>
                  <a:gd name="T29" fmla="*/ 2147483647 h 521"/>
                  <a:gd name="T30" fmla="*/ 2147483647 w 581"/>
                  <a:gd name="T31" fmla="*/ 2147483647 h 521"/>
                  <a:gd name="T32" fmla="*/ 2147483647 w 581"/>
                  <a:gd name="T33" fmla="*/ 2147483647 h 521"/>
                  <a:gd name="T34" fmla="*/ 2147483647 w 581"/>
                  <a:gd name="T35" fmla="*/ 2147483647 h 521"/>
                  <a:gd name="T36" fmla="*/ 2147483647 w 581"/>
                  <a:gd name="T37" fmla="*/ 2147483647 h 521"/>
                  <a:gd name="T38" fmla="*/ 2147483647 w 581"/>
                  <a:gd name="T39" fmla="*/ 2147483647 h 521"/>
                  <a:gd name="T40" fmla="*/ 2147483647 w 581"/>
                  <a:gd name="T41" fmla="*/ 2147483647 h 521"/>
                  <a:gd name="T42" fmla="*/ 2147483647 w 581"/>
                  <a:gd name="T43" fmla="*/ 2147483647 h 521"/>
                  <a:gd name="T44" fmla="*/ 2147483647 w 581"/>
                  <a:gd name="T45" fmla="*/ 2147483647 h 521"/>
                  <a:gd name="T46" fmla="*/ 2147483647 w 581"/>
                  <a:gd name="T47" fmla="*/ 2147483647 h 521"/>
                  <a:gd name="T48" fmla="*/ 2147483647 w 581"/>
                  <a:gd name="T49" fmla="*/ 2147483647 h 521"/>
                  <a:gd name="T50" fmla="*/ 2147483647 w 581"/>
                  <a:gd name="T51" fmla="*/ 2147483647 h 521"/>
                  <a:gd name="T52" fmla="*/ 2147483647 w 581"/>
                  <a:gd name="T53" fmla="*/ 2147483647 h 521"/>
                  <a:gd name="T54" fmla="*/ 2147483647 w 581"/>
                  <a:gd name="T55" fmla="*/ 2147483647 h 521"/>
                  <a:gd name="T56" fmla="*/ 2147483647 w 581"/>
                  <a:gd name="T57" fmla="*/ 2147483647 h 521"/>
                  <a:gd name="T58" fmla="*/ 2147483647 w 581"/>
                  <a:gd name="T59" fmla="*/ 2147483647 h 521"/>
                  <a:gd name="T60" fmla="*/ 2147483647 w 581"/>
                  <a:gd name="T61" fmla="*/ 2147483647 h 521"/>
                  <a:gd name="T62" fmla="*/ 2147483647 w 581"/>
                  <a:gd name="T63" fmla="*/ 2147483647 h 521"/>
                  <a:gd name="T64" fmla="*/ 2147483647 w 581"/>
                  <a:gd name="T65" fmla="*/ 2147483647 h 521"/>
                  <a:gd name="T66" fmla="*/ 2147483647 w 581"/>
                  <a:gd name="T67" fmla="*/ 2147483647 h 521"/>
                  <a:gd name="T68" fmla="*/ 2147483647 w 581"/>
                  <a:gd name="T69" fmla="*/ 2147483647 h 521"/>
                  <a:gd name="T70" fmla="*/ 2147483647 w 581"/>
                  <a:gd name="T71" fmla="*/ 2147483647 h 521"/>
                  <a:gd name="T72" fmla="*/ 2147483647 w 581"/>
                  <a:gd name="T73" fmla="*/ 2147483647 h 5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1"/>
                  <a:gd name="T112" fmla="*/ 0 h 521"/>
                  <a:gd name="T113" fmla="*/ 581 w 581"/>
                  <a:gd name="T114" fmla="*/ 521 h 5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1" h="521">
                    <a:moveTo>
                      <a:pt x="164" y="216"/>
                    </a:moveTo>
                    <a:lnTo>
                      <a:pt x="173" y="192"/>
                    </a:lnTo>
                    <a:lnTo>
                      <a:pt x="130" y="184"/>
                    </a:lnTo>
                    <a:lnTo>
                      <a:pt x="104" y="184"/>
                    </a:lnTo>
                    <a:lnTo>
                      <a:pt x="78" y="144"/>
                    </a:lnTo>
                    <a:lnTo>
                      <a:pt x="69" y="152"/>
                    </a:lnTo>
                    <a:lnTo>
                      <a:pt x="78" y="128"/>
                    </a:lnTo>
                    <a:lnTo>
                      <a:pt x="104" y="128"/>
                    </a:lnTo>
                    <a:lnTo>
                      <a:pt x="104" y="144"/>
                    </a:lnTo>
                    <a:lnTo>
                      <a:pt x="121" y="144"/>
                    </a:lnTo>
                    <a:lnTo>
                      <a:pt x="147" y="136"/>
                    </a:lnTo>
                    <a:lnTo>
                      <a:pt x="147" y="144"/>
                    </a:lnTo>
                    <a:lnTo>
                      <a:pt x="156" y="144"/>
                    </a:lnTo>
                    <a:lnTo>
                      <a:pt x="156" y="128"/>
                    </a:lnTo>
                    <a:lnTo>
                      <a:pt x="182" y="120"/>
                    </a:lnTo>
                    <a:lnTo>
                      <a:pt x="182" y="128"/>
                    </a:lnTo>
                    <a:lnTo>
                      <a:pt x="190" y="136"/>
                    </a:lnTo>
                    <a:lnTo>
                      <a:pt x="190" y="112"/>
                    </a:lnTo>
                    <a:lnTo>
                      <a:pt x="216" y="96"/>
                    </a:lnTo>
                    <a:lnTo>
                      <a:pt x="216" y="72"/>
                    </a:lnTo>
                    <a:lnTo>
                      <a:pt x="208" y="40"/>
                    </a:lnTo>
                    <a:lnTo>
                      <a:pt x="208" y="8"/>
                    </a:lnTo>
                    <a:lnTo>
                      <a:pt x="242" y="0"/>
                    </a:lnTo>
                    <a:lnTo>
                      <a:pt x="312" y="24"/>
                    </a:lnTo>
                    <a:lnTo>
                      <a:pt x="312" y="56"/>
                    </a:lnTo>
                    <a:lnTo>
                      <a:pt x="286" y="96"/>
                    </a:lnTo>
                    <a:lnTo>
                      <a:pt x="251" y="104"/>
                    </a:lnTo>
                    <a:lnTo>
                      <a:pt x="242" y="128"/>
                    </a:lnTo>
                    <a:lnTo>
                      <a:pt x="242" y="160"/>
                    </a:lnTo>
                    <a:lnTo>
                      <a:pt x="286" y="152"/>
                    </a:lnTo>
                    <a:lnTo>
                      <a:pt x="312" y="144"/>
                    </a:lnTo>
                    <a:lnTo>
                      <a:pt x="364" y="184"/>
                    </a:lnTo>
                    <a:lnTo>
                      <a:pt x="381" y="184"/>
                    </a:lnTo>
                    <a:lnTo>
                      <a:pt x="441" y="128"/>
                    </a:lnTo>
                    <a:lnTo>
                      <a:pt x="511" y="104"/>
                    </a:lnTo>
                    <a:lnTo>
                      <a:pt x="511" y="32"/>
                    </a:lnTo>
                    <a:lnTo>
                      <a:pt x="580" y="128"/>
                    </a:lnTo>
                    <a:lnTo>
                      <a:pt x="563" y="168"/>
                    </a:lnTo>
                    <a:lnTo>
                      <a:pt x="528" y="224"/>
                    </a:lnTo>
                    <a:lnTo>
                      <a:pt x="502" y="216"/>
                    </a:lnTo>
                    <a:lnTo>
                      <a:pt x="476" y="184"/>
                    </a:lnTo>
                    <a:lnTo>
                      <a:pt x="467" y="192"/>
                    </a:lnTo>
                    <a:lnTo>
                      <a:pt x="398" y="288"/>
                    </a:lnTo>
                    <a:lnTo>
                      <a:pt x="329" y="296"/>
                    </a:lnTo>
                    <a:lnTo>
                      <a:pt x="286" y="256"/>
                    </a:lnTo>
                    <a:lnTo>
                      <a:pt x="251" y="264"/>
                    </a:lnTo>
                    <a:lnTo>
                      <a:pt x="216" y="264"/>
                    </a:lnTo>
                    <a:lnTo>
                      <a:pt x="199" y="280"/>
                    </a:lnTo>
                    <a:lnTo>
                      <a:pt x="251" y="328"/>
                    </a:lnTo>
                    <a:lnTo>
                      <a:pt x="286" y="360"/>
                    </a:lnTo>
                    <a:lnTo>
                      <a:pt x="277" y="384"/>
                    </a:lnTo>
                    <a:lnTo>
                      <a:pt x="242" y="424"/>
                    </a:lnTo>
                    <a:lnTo>
                      <a:pt x="190" y="392"/>
                    </a:lnTo>
                    <a:lnTo>
                      <a:pt x="156" y="432"/>
                    </a:lnTo>
                    <a:lnTo>
                      <a:pt x="121" y="480"/>
                    </a:lnTo>
                    <a:lnTo>
                      <a:pt x="139" y="512"/>
                    </a:lnTo>
                    <a:lnTo>
                      <a:pt x="104" y="520"/>
                    </a:lnTo>
                    <a:lnTo>
                      <a:pt x="95" y="520"/>
                    </a:lnTo>
                    <a:lnTo>
                      <a:pt x="95" y="488"/>
                    </a:lnTo>
                    <a:lnTo>
                      <a:pt x="52" y="504"/>
                    </a:lnTo>
                    <a:lnTo>
                      <a:pt x="26" y="488"/>
                    </a:lnTo>
                    <a:lnTo>
                      <a:pt x="9" y="472"/>
                    </a:lnTo>
                    <a:lnTo>
                      <a:pt x="43" y="440"/>
                    </a:lnTo>
                    <a:lnTo>
                      <a:pt x="95" y="424"/>
                    </a:lnTo>
                    <a:lnTo>
                      <a:pt x="121" y="392"/>
                    </a:lnTo>
                    <a:lnTo>
                      <a:pt x="95" y="368"/>
                    </a:lnTo>
                    <a:lnTo>
                      <a:pt x="35" y="400"/>
                    </a:lnTo>
                    <a:lnTo>
                      <a:pt x="9" y="384"/>
                    </a:lnTo>
                    <a:lnTo>
                      <a:pt x="0" y="344"/>
                    </a:lnTo>
                    <a:lnTo>
                      <a:pt x="35" y="312"/>
                    </a:lnTo>
                    <a:lnTo>
                      <a:pt x="69" y="296"/>
                    </a:lnTo>
                    <a:lnTo>
                      <a:pt x="113" y="248"/>
                    </a:lnTo>
                    <a:lnTo>
                      <a:pt x="147" y="232"/>
                    </a:lnTo>
                    <a:lnTo>
                      <a:pt x="164" y="224"/>
                    </a:lnTo>
                    <a:lnTo>
                      <a:pt x="164" y="216"/>
                    </a:lnTo>
                  </a:path>
                </a:pathLst>
              </a:custGeom>
              <a:solidFill>
                <a:srgbClr val="808080"/>
              </a:solidFill>
              <a:ln w="12700" cap="rnd">
                <a:solidFill>
                  <a:schemeClr val="bg1"/>
                </a:solidFill>
                <a:round/>
                <a:headEnd/>
                <a:tailEnd/>
              </a:ln>
            </p:spPr>
            <p:txBody>
              <a:bodyPr/>
              <a:lstStyle/>
              <a:p>
                <a:endParaRPr lang="de-CH" dirty="0"/>
              </a:p>
            </p:txBody>
          </p:sp>
          <p:sp>
            <p:nvSpPr>
              <p:cNvPr id="59" name="Freeform 93"/>
              <p:cNvSpPr>
                <a:spLocks/>
              </p:cNvSpPr>
              <p:nvPr/>
            </p:nvSpPr>
            <p:spPr bwMode="auto">
              <a:xfrm>
                <a:off x="2233" y="2072"/>
                <a:ext cx="46" cy="44"/>
              </a:xfrm>
              <a:custGeom>
                <a:avLst/>
                <a:gdLst>
                  <a:gd name="T0" fmla="*/ 0 w 35"/>
                  <a:gd name="T1" fmla="*/ 0 h 33"/>
                  <a:gd name="T2" fmla="*/ 0 w 35"/>
                  <a:gd name="T3" fmla="*/ 2147483647 h 33"/>
                  <a:gd name="T4" fmla="*/ 0 w 35"/>
                  <a:gd name="T5" fmla="*/ 2147483647 h 33"/>
                  <a:gd name="T6" fmla="*/ 2147483647 w 35"/>
                  <a:gd name="T7" fmla="*/ 2147483647 h 33"/>
                  <a:gd name="T8" fmla="*/ 2147483647 w 35"/>
                  <a:gd name="T9" fmla="*/ 2147483647 h 33"/>
                  <a:gd name="T10" fmla="*/ 2147483647 w 35"/>
                  <a:gd name="T11" fmla="*/ 0 h 33"/>
                  <a:gd name="T12" fmla="*/ 0 w 35"/>
                  <a:gd name="T13" fmla="*/ 0 h 33"/>
                  <a:gd name="T14" fmla="*/ 0 60000 65536"/>
                  <a:gd name="T15" fmla="*/ 0 60000 65536"/>
                  <a:gd name="T16" fmla="*/ 0 60000 65536"/>
                  <a:gd name="T17" fmla="*/ 0 60000 65536"/>
                  <a:gd name="T18" fmla="*/ 0 60000 65536"/>
                  <a:gd name="T19" fmla="*/ 0 60000 65536"/>
                  <a:gd name="T20" fmla="*/ 0 60000 65536"/>
                  <a:gd name="T21" fmla="*/ 0 w 35"/>
                  <a:gd name="T22" fmla="*/ 0 h 33"/>
                  <a:gd name="T23" fmla="*/ 35 w 35"/>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3">
                    <a:moveTo>
                      <a:pt x="0" y="0"/>
                    </a:moveTo>
                    <a:lnTo>
                      <a:pt x="0" y="16"/>
                    </a:lnTo>
                    <a:lnTo>
                      <a:pt x="0" y="32"/>
                    </a:lnTo>
                    <a:lnTo>
                      <a:pt x="26" y="24"/>
                    </a:lnTo>
                    <a:lnTo>
                      <a:pt x="34" y="16"/>
                    </a:lnTo>
                    <a:lnTo>
                      <a:pt x="17" y="0"/>
                    </a:lnTo>
                    <a:lnTo>
                      <a:pt x="0" y="0"/>
                    </a:lnTo>
                  </a:path>
                </a:pathLst>
              </a:custGeom>
              <a:solidFill>
                <a:srgbClr val="CBCBCB"/>
              </a:solidFill>
              <a:ln w="12700" cap="rnd">
                <a:solidFill>
                  <a:schemeClr val="bg1"/>
                </a:solidFill>
                <a:round/>
                <a:headEnd/>
                <a:tailEnd/>
              </a:ln>
            </p:spPr>
            <p:txBody>
              <a:bodyPr/>
              <a:lstStyle/>
              <a:p>
                <a:endParaRPr lang="de-CH" dirty="0"/>
              </a:p>
            </p:txBody>
          </p:sp>
          <p:sp>
            <p:nvSpPr>
              <p:cNvPr id="60" name="Freeform 94"/>
              <p:cNvSpPr>
                <a:spLocks/>
              </p:cNvSpPr>
              <p:nvPr/>
            </p:nvSpPr>
            <p:spPr bwMode="auto">
              <a:xfrm>
                <a:off x="3016" y="1936"/>
                <a:ext cx="681" cy="506"/>
              </a:xfrm>
              <a:custGeom>
                <a:avLst/>
                <a:gdLst>
                  <a:gd name="T0" fmla="*/ 2147483647 w 521"/>
                  <a:gd name="T1" fmla="*/ 2147483647 h 385"/>
                  <a:gd name="T2" fmla="*/ 2147483647 w 521"/>
                  <a:gd name="T3" fmla="*/ 2147483647 h 385"/>
                  <a:gd name="T4" fmla="*/ 2147483647 w 521"/>
                  <a:gd name="T5" fmla="*/ 2147483647 h 385"/>
                  <a:gd name="T6" fmla="*/ 2147483647 w 521"/>
                  <a:gd name="T7" fmla="*/ 2147483647 h 385"/>
                  <a:gd name="T8" fmla="*/ 2147483647 w 521"/>
                  <a:gd name="T9" fmla="*/ 2147483647 h 385"/>
                  <a:gd name="T10" fmla="*/ 2147483647 w 521"/>
                  <a:gd name="T11" fmla="*/ 2147483647 h 385"/>
                  <a:gd name="T12" fmla="*/ 2147483647 w 521"/>
                  <a:gd name="T13" fmla="*/ 2147483647 h 385"/>
                  <a:gd name="T14" fmla="*/ 2147483647 w 521"/>
                  <a:gd name="T15" fmla="*/ 2147483647 h 385"/>
                  <a:gd name="T16" fmla="*/ 0 w 521"/>
                  <a:gd name="T17" fmla="*/ 2147483647 h 385"/>
                  <a:gd name="T18" fmla="*/ 2147483647 w 521"/>
                  <a:gd name="T19" fmla="*/ 2147483647 h 385"/>
                  <a:gd name="T20" fmla="*/ 2147483647 w 521"/>
                  <a:gd name="T21" fmla="*/ 2147483647 h 385"/>
                  <a:gd name="T22" fmla="*/ 2147483647 w 521"/>
                  <a:gd name="T23" fmla="*/ 2147483647 h 385"/>
                  <a:gd name="T24" fmla="*/ 2147483647 w 521"/>
                  <a:gd name="T25" fmla="*/ 2147483647 h 385"/>
                  <a:gd name="T26" fmla="*/ 2147483647 w 521"/>
                  <a:gd name="T27" fmla="*/ 2147483647 h 385"/>
                  <a:gd name="T28" fmla="*/ 2147483647 w 521"/>
                  <a:gd name="T29" fmla="*/ 2147483647 h 385"/>
                  <a:gd name="T30" fmla="*/ 2147483647 w 521"/>
                  <a:gd name="T31" fmla="*/ 2147483647 h 385"/>
                  <a:gd name="T32" fmla="*/ 2147483647 w 521"/>
                  <a:gd name="T33" fmla="*/ 2147483647 h 385"/>
                  <a:gd name="T34" fmla="*/ 2147483647 w 521"/>
                  <a:gd name="T35" fmla="*/ 2147483647 h 385"/>
                  <a:gd name="T36" fmla="*/ 2147483647 w 521"/>
                  <a:gd name="T37" fmla="*/ 2147483647 h 385"/>
                  <a:gd name="T38" fmla="*/ 2147483647 w 521"/>
                  <a:gd name="T39" fmla="*/ 2147483647 h 385"/>
                  <a:gd name="T40" fmla="*/ 2147483647 w 521"/>
                  <a:gd name="T41" fmla="*/ 2147483647 h 385"/>
                  <a:gd name="T42" fmla="*/ 2147483647 w 521"/>
                  <a:gd name="T43" fmla="*/ 2147483647 h 385"/>
                  <a:gd name="T44" fmla="*/ 2147483647 w 521"/>
                  <a:gd name="T45" fmla="*/ 2147483647 h 385"/>
                  <a:gd name="T46" fmla="*/ 2147483647 w 521"/>
                  <a:gd name="T47" fmla="*/ 2147483647 h 385"/>
                  <a:gd name="T48" fmla="*/ 2147483647 w 521"/>
                  <a:gd name="T49" fmla="*/ 2147483647 h 385"/>
                  <a:gd name="T50" fmla="*/ 2147483647 w 521"/>
                  <a:gd name="T51" fmla="*/ 2147483647 h 385"/>
                  <a:gd name="T52" fmla="*/ 2147483647 w 521"/>
                  <a:gd name="T53" fmla="*/ 2147483647 h 385"/>
                  <a:gd name="T54" fmla="*/ 2147483647 w 521"/>
                  <a:gd name="T55" fmla="*/ 2147483647 h 385"/>
                  <a:gd name="T56" fmla="*/ 2147483647 w 521"/>
                  <a:gd name="T57" fmla="*/ 2147483647 h 385"/>
                  <a:gd name="T58" fmla="*/ 2147483647 w 521"/>
                  <a:gd name="T59" fmla="*/ 2147483647 h 385"/>
                  <a:gd name="T60" fmla="*/ 2147483647 w 521"/>
                  <a:gd name="T61" fmla="*/ 2147483647 h 385"/>
                  <a:gd name="T62" fmla="*/ 2147483647 w 521"/>
                  <a:gd name="T63" fmla="*/ 2147483647 h 385"/>
                  <a:gd name="T64" fmla="*/ 2147483647 w 521"/>
                  <a:gd name="T65" fmla="*/ 2147483647 h 385"/>
                  <a:gd name="T66" fmla="*/ 2147483647 w 521"/>
                  <a:gd name="T67" fmla="*/ 2147483647 h 385"/>
                  <a:gd name="T68" fmla="*/ 2147483647 w 521"/>
                  <a:gd name="T69" fmla="*/ 0 h 385"/>
                  <a:gd name="T70" fmla="*/ 2147483647 w 521"/>
                  <a:gd name="T71" fmla="*/ 2147483647 h 385"/>
                  <a:gd name="T72" fmla="*/ 2147483647 w 521"/>
                  <a:gd name="T73" fmla="*/ 0 h 385"/>
                  <a:gd name="T74" fmla="*/ 2147483647 w 521"/>
                  <a:gd name="T75" fmla="*/ 2147483647 h 385"/>
                  <a:gd name="T76" fmla="*/ 2147483647 w 521"/>
                  <a:gd name="T77" fmla="*/ 2147483647 h 3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1"/>
                  <a:gd name="T118" fmla="*/ 0 h 385"/>
                  <a:gd name="T119" fmla="*/ 521 w 521"/>
                  <a:gd name="T120" fmla="*/ 385 h 3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1" h="385">
                    <a:moveTo>
                      <a:pt x="260" y="48"/>
                    </a:moveTo>
                    <a:lnTo>
                      <a:pt x="277" y="80"/>
                    </a:lnTo>
                    <a:lnTo>
                      <a:pt x="234" y="120"/>
                    </a:lnTo>
                    <a:lnTo>
                      <a:pt x="199" y="168"/>
                    </a:lnTo>
                    <a:lnTo>
                      <a:pt x="139" y="160"/>
                    </a:lnTo>
                    <a:lnTo>
                      <a:pt x="104" y="144"/>
                    </a:lnTo>
                    <a:lnTo>
                      <a:pt x="78" y="136"/>
                    </a:lnTo>
                    <a:lnTo>
                      <a:pt x="52" y="136"/>
                    </a:lnTo>
                    <a:lnTo>
                      <a:pt x="0" y="168"/>
                    </a:lnTo>
                    <a:lnTo>
                      <a:pt x="17" y="184"/>
                    </a:lnTo>
                    <a:lnTo>
                      <a:pt x="43" y="200"/>
                    </a:lnTo>
                    <a:lnTo>
                      <a:pt x="78" y="208"/>
                    </a:lnTo>
                    <a:lnTo>
                      <a:pt x="104" y="224"/>
                    </a:lnTo>
                    <a:lnTo>
                      <a:pt x="95" y="264"/>
                    </a:lnTo>
                    <a:lnTo>
                      <a:pt x="95" y="288"/>
                    </a:lnTo>
                    <a:lnTo>
                      <a:pt x="173" y="296"/>
                    </a:lnTo>
                    <a:lnTo>
                      <a:pt x="191" y="280"/>
                    </a:lnTo>
                    <a:lnTo>
                      <a:pt x="199" y="296"/>
                    </a:lnTo>
                    <a:lnTo>
                      <a:pt x="208" y="328"/>
                    </a:lnTo>
                    <a:lnTo>
                      <a:pt x="225" y="336"/>
                    </a:lnTo>
                    <a:lnTo>
                      <a:pt x="260" y="336"/>
                    </a:lnTo>
                    <a:lnTo>
                      <a:pt x="295" y="368"/>
                    </a:lnTo>
                    <a:lnTo>
                      <a:pt x="364" y="344"/>
                    </a:lnTo>
                    <a:lnTo>
                      <a:pt x="381" y="360"/>
                    </a:lnTo>
                    <a:lnTo>
                      <a:pt x="416" y="384"/>
                    </a:lnTo>
                    <a:lnTo>
                      <a:pt x="485" y="360"/>
                    </a:lnTo>
                    <a:lnTo>
                      <a:pt x="503" y="296"/>
                    </a:lnTo>
                    <a:lnTo>
                      <a:pt x="442" y="232"/>
                    </a:lnTo>
                    <a:lnTo>
                      <a:pt x="477" y="216"/>
                    </a:lnTo>
                    <a:lnTo>
                      <a:pt x="520" y="152"/>
                    </a:lnTo>
                    <a:lnTo>
                      <a:pt x="494" y="112"/>
                    </a:lnTo>
                    <a:lnTo>
                      <a:pt x="503" y="64"/>
                    </a:lnTo>
                    <a:lnTo>
                      <a:pt x="485" y="32"/>
                    </a:lnTo>
                    <a:lnTo>
                      <a:pt x="503" y="8"/>
                    </a:lnTo>
                    <a:lnTo>
                      <a:pt x="477" y="0"/>
                    </a:lnTo>
                    <a:lnTo>
                      <a:pt x="459" y="8"/>
                    </a:lnTo>
                    <a:lnTo>
                      <a:pt x="364" y="0"/>
                    </a:lnTo>
                    <a:lnTo>
                      <a:pt x="277" y="24"/>
                    </a:lnTo>
                    <a:lnTo>
                      <a:pt x="260" y="48"/>
                    </a:lnTo>
                  </a:path>
                </a:pathLst>
              </a:custGeom>
              <a:solidFill>
                <a:srgbClr val="808080"/>
              </a:solidFill>
              <a:ln w="12700" cap="rnd">
                <a:solidFill>
                  <a:schemeClr val="bg1"/>
                </a:solidFill>
                <a:round/>
                <a:headEnd/>
                <a:tailEnd/>
              </a:ln>
            </p:spPr>
            <p:txBody>
              <a:bodyPr/>
              <a:lstStyle/>
              <a:p>
                <a:endParaRPr lang="de-CH" dirty="0"/>
              </a:p>
            </p:txBody>
          </p:sp>
          <p:sp>
            <p:nvSpPr>
              <p:cNvPr id="61" name="Freeform 96"/>
              <p:cNvSpPr>
                <a:spLocks/>
              </p:cNvSpPr>
              <p:nvPr/>
            </p:nvSpPr>
            <p:spPr bwMode="auto">
              <a:xfrm>
                <a:off x="3492" y="1451"/>
                <a:ext cx="885" cy="1033"/>
              </a:xfrm>
              <a:custGeom>
                <a:avLst/>
                <a:gdLst>
                  <a:gd name="T0" fmla="*/ 2147483647 w 677"/>
                  <a:gd name="T1" fmla="*/ 2147483647 h 785"/>
                  <a:gd name="T2" fmla="*/ 2147483647 w 677"/>
                  <a:gd name="T3" fmla="*/ 2147483647 h 785"/>
                  <a:gd name="T4" fmla="*/ 2147483647 w 677"/>
                  <a:gd name="T5" fmla="*/ 0 h 785"/>
                  <a:gd name="T6" fmla="*/ 2147483647 w 677"/>
                  <a:gd name="T7" fmla="*/ 2147483647 h 785"/>
                  <a:gd name="T8" fmla="*/ 2147483647 w 677"/>
                  <a:gd name="T9" fmla="*/ 2147483647 h 785"/>
                  <a:gd name="T10" fmla="*/ 2147483647 w 677"/>
                  <a:gd name="T11" fmla="*/ 2147483647 h 785"/>
                  <a:gd name="T12" fmla="*/ 2147483647 w 677"/>
                  <a:gd name="T13" fmla="*/ 2147483647 h 785"/>
                  <a:gd name="T14" fmla="*/ 2147483647 w 677"/>
                  <a:gd name="T15" fmla="*/ 2147483647 h 785"/>
                  <a:gd name="T16" fmla="*/ 2147483647 w 677"/>
                  <a:gd name="T17" fmla="*/ 2147483647 h 785"/>
                  <a:gd name="T18" fmla="*/ 2147483647 w 677"/>
                  <a:gd name="T19" fmla="*/ 2147483647 h 785"/>
                  <a:gd name="T20" fmla="*/ 2147483647 w 677"/>
                  <a:gd name="T21" fmla="*/ 2147483647 h 785"/>
                  <a:gd name="T22" fmla="*/ 2147483647 w 677"/>
                  <a:gd name="T23" fmla="*/ 2147483647 h 785"/>
                  <a:gd name="T24" fmla="*/ 2147483647 w 677"/>
                  <a:gd name="T25" fmla="*/ 2147483647 h 785"/>
                  <a:gd name="T26" fmla="*/ 2147483647 w 677"/>
                  <a:gd name="T27" fmla="*/ 2147483647 h 785"/>
                  <a:gd name="T28" fmla="*/ 2147483647 w 677"/>
                  <a:gd name="T29" fmla="*/ 2147483647 h 785"/>
                  <a:gd name="T30" fmla="*/ 2147483647 w 677"/>
                  <a:gd name="T31" fmla="*/ 2147483647 h 785"/>
                  <a:gd name="T32" fmla="*/ 2147483647 w 677"/>
                  <a:gd name="T33" fmla="*/ 2147483647 h 785"/>
                  <a:gd name="T34" fmla="*/ 2147483647 w 677"/>
                  <a:gd name="T35" fmla="*/ 2147483647 h 785"/>
                  <a:gd name="T36" fmla="*/ 2147483647 w 677"/>
                  <a:gd name="T37" fmla="*/ 2147483647 h 785"/>
                  <a:gd name="T38" fmla="*/ 0 w 677"/>
                  <a:gd name="T39" fmla="*/ 2147483647 h 785"/>
                  <a:gd name="T40" fmla="*/ 2147483647 w 677"/>
                  <a:gd name="T41" fmla="*/ 2147483647 h 785"/>
                  <a:gd name="T42" fmla="*/ 2147483647 w 677"/>
                  <a:gd name="T43" fmla="*/ 2147483647 h 785"/>
                  <a:gd name="T44" fmla="*/ 2147483647 w 677"/>
                  <a:gd name="T45" fmla="*/ 2147483647 h 785"/>
                  <a:gd name="T46" fmla="*/ 2147483647 w 677"/>
                  <a:gd name="T47" fmla="*/ 2147483647 h 785"/>
                  <a:gd name="T48" fmla="*/ 2147483647 w 677"/>
                  <a:gd name="T49" fmla="*/ 2147483647 h 785"/>
                  <a:gd name="T50" fmla="*/ 2147483647 w 677"/>
                  <a:gd name="T51" fmla="*/ 2147483647 h 785"/>
                  <a:gd name="T52" fmla="*/ 2147483647 w 677"/>
                  <a:gd name="T53" fmla="*/ 2147483647 h 785"/>
                  <a:gd name="T54" fmla="*/ 2147483647 w 677"/>
                  <a:gd name="T55" fmla="*/ 2147483647 h 785"/>
                  <a:gd name="T56" fmla="*/ 2147483647 w 677"/>
                  <a:gd name="T57" fmla="*/ 2147483647 h 785"/>
                  <a:gd name="T58" fmla="*/ 2147483647 w 677"/>
                  <a:gd name="T59" fmla="*/ 2147483647 h 785"/>
                  <a:gd name="T60" fmla="*/ 2147483647 w 677"/>
                  <a:gd name="T61" fmla="*/ 2147483647 h 785"/>
                  <a:gd name="T62" fmla="*/ 2147483647 w 677"/>
                  <a:gd name="T63" fmla="*/ 2147483647 h 785"/>
                  <a:gd name="T64" fmla="*/ 2147483647 w 677"/>
                  <a:gd name="T65" fmla="*/ 2147483647 h 785"/>
                  <a:gd name="T66" fmla="*/ 2147483647 w 677"/>
                  <a:gd name="T67" fmla="*/ 2147483647 h 785"/>
                  <a:gd name="T68" fmla="*/ 2147483647 w 677"/>
                  <a:gd name="T69" fmla="*/ 2147483647 h 785"/>
                  <a:gd name="T70" fmla="*/ 2147483647 w 677"/>
                  <a:gd name="T71" fmla="*/ 2147483647 h 785"/>
                  <a:gd name="T72" fmla="*/ 2147483647 w 677"/>
                  <a:gd name="T73" fmla="*/ 2147483647 h 785"/>
                  <a:gd name="T74" fmla="*/ 2147483647 w 677"/>
                  <a:gd name="T75" fmla="*/ 2147483647 h 785"/>
                  <a:gd name="T76" fmla="*/ 2147483647 w 677"/>
                  <a:gd name="T77" fmla="*/ 2147483647 h 785"/>
                  <a:gd name="T78" fmla="*/ 2147483647 w 677"/>
                  <a:gd name="T79" fmla="*/ 2147483647 h 785"/>
                  <a:gd name="T80" fmla="*/ 2147483647 w 677"/>
                  <a:gd name="T81" fmla="*/ 2147483647 h 785"/>
                  <a:gd name="T82" fmla="*/ 2147483647 w 677"/>
                  <a:gd name="T83" fmla="*/ 2147483647 h 785"/>
                  <a:gd name="T84" fmla="*/ 2147483647 w 677"/>
                  <a:gd name="T85" fmla="*/ 2147483647 h 785"/>
                  <a:gd name="T86" fmla="*/ 2147483647 w 677"/>
                  <a:gd name="T87" fmla="*/ 2147483647 h 785"/>
                  <a:gd name="T88" fmla="*/ 2147483647 w 677"/>
                  <a:gd name="T89" fmla="*/ 2147483647 h 785"/>
                  <a:gd name="T90" fmla="*/ 2147483647 w 677"/>
                  <a:gd name="T91" fmla="*/ 2147483647 h 785"/>
                  <a:gd name="T92" fmla="*/ 2147483647 w 677"/>
                  <a:gd name="T93" fmla="*/ 2147483647 h 785"/>
                  <a:gd name="T94" fmla="*/ 2147483647 w 677"/>
                  <a:gd name="T95" fmla="*/ 2147483647 h 785"/>
                  <a:gd name="T96" fmla="*/ 2147483647 w 677"/>
                  <a:gd name="T97" fmla="*/ 2147483647 h 785"/>
                  <a:gd name="T98" fmla="*/ 2147483647 w 677"/>
                  <a:gd name="T99" fmla="*/ 2147483647 h 7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7"/>
                  <a:gd name="T151" fmla="*/ 0 h 785"/>
                  <a:gd name="T152" fmla="*/ 677 w 677"/>
                  <a:gd name="T153" fmla="*/ 785 h 7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7" h="785">
                    <a:moveTo>
                      <a:pt x="459" y="48"/>
                    </a:moveTo>
                    <a:lnTo>
                      <a:pt x="425" y="48"/>
                    </a:lnTo>
                    <a:lnTo>
                      <a:pt x="381" y="0"/>
                    </a:lnTo>
                    <a:lnTo>
                      <a:pt x="364" y="16"/>
                    </a:lnTo>
                    <a:lnTo>
                      <a:pt x="390" y="40"/>
                    </a:lnTo>
                    <a:lnTo>
                      <a:pt x="355" y="72"/>
                    </a:lnTo>
                    <a:lnTo>
                      <a:pt x="312" y="32"/>
                    </a:lnTo>
                    <a:lnTo>
                      <a:pt x="286" y="24"/>
                    </a:lnTo>
                    <a:lnTo>
                      <a:pt x="243" y="56"/>
                    </a:lnTo>
                    <a:lnTo>
                      <a:pt x="199" y="40"/>
                    </a:lnTo>
                    <a:lnTo>
                      <a:pt x="173" y="64"/>
                    </a:lnTo>
                    <a:lnTo>
                      <a:pt x="217" y="112"/>
                    </a:lnTo>
                    <a:lnTo>
                      <a:pt x="182" y="128"/>
                    </a:lnTo>
                    <a:lnTo>
                      <a:pt x="147" y="144"/>
                    </a:lnTo>
                    <a:lnTo>
                      <a:pt x="121" y="192"/>
                    </a:lnTo>
                    <a:lnTo>
                      <a:pt x="139" y="240"/>
                    </a:lnTo>
                    <a:lnTo>
                      <a:pt x="130" y="280"/>
                    </a:lnTo>
                    <a:lnTo>
                      <a:pt x="104" y="320"/>
                    </a:lnTo>
                    <a:lnTo>
                      <a:pt x="52" y="328"/>
                    </a:lnTo>
                    <a:lnTo>
                      <a:pt x="0" y="368"/>
                    </a:lnTo>
                    <a:lnTo>
                      <a:pt x="95" y="376"/>
                    </a:lnTo>
                    <a:lnTo>
                      <a:pt x="113" y="368"/>
                    </a:lnTo>
                    <a:lnTo>
                      <a:pt x="139" y="376"/>
                    </a:lnTo>
                    <a:lnTo>
                      <a:pt x="121" y="400"/>
                    </a:lnTo>
                    <a:lnTo>
                      <a:pt x="139" y="432"/>
                    </a:lnTo>
                    <a:lnTo>
                      <a:pt x="139" y="440"/>
                    </a:lnTo>
                    <a:lnTo>
                      <a:pt x="217" y="472"/>
                    </a:lnTo>
                    <a:lnTo>
                      <a:pt x="312" y="496"/>
                    </a:lnTo>
                    <a:lnTo>
                      <a:pt x="329" y="504"/>
                    </a:lnTo>
                    <a:lnTo>
                      <a:pt x="355" y="544"/>
                    </a:lnTo>
                    <a:lnTo>
                      <a:pt x="303" y="592"/>
                    </a:lnTo>
                    <a:lnTo>
                      <a:pt x="329" y="624"/>
                    </a:lnTo>
                    <a:lnTo>
                      <a:pt x="364" y="608"/>
                    </a:lnTo>
                    <a:lnTo>
                      <a:pt x="390" y="632"/>
                    </a:lnTo>
                    <a:lnTo>
                      <a:pt x="390" y="736"/>
                    </a:lnTo>
                    <a:lnTo>
                      <a:pt x="572" y="784"/>
                    </a:lnTo>
                    <a:lnTo>
                      <a:pt x="598" y="712"/>
                    </a:lnTo>
                    <a:lnTo>
                      <a:pt x="633" y="648"/>
                    </a:lnTo>
                    <a:lnTo>
                      <a:pt x="598" y="576"/>
                    </a:lnTo>
                    <a:lnTo>
                      <a:pt x="563" y="560"/>
                    </a:lnTo>
                    <a:lnTo>
                      <a:pt x="598" y="520"/>
                    </a:lnTo>
                    <a:lnTo>
                      <a:pt x="555" y="376"/>
                    </a:lnTo>
                    <a:lnTo>
                      <a:pt x="598" y="280"/>
                    </a:lnTo>
                    <a:lnTo>
                      <a:pt x="615" y="200"/>
                    </a:lnTo>
                    <a:lnTo>
                      <a:pt x="676" y="152"/>
                    </a:lnTo>
                    <a:lnTo>
                      <a:pt x="659" y="96"/>
                    </a:lnTo>
                    <a:lnTo>
                      <a:pt x="624" y="72"/>
                    </a:lnTo>
                    <a:lnTo>
                      <a:pt x="598" y="48"/>
                    </a:lnTo>
                    <a:lnTo>
                      <a:pt x="494" y="8"/>
                    </a:lnTo>
                    <a:lnTo>
                      <a:pt x="459" y="48"/>
                    </a:lnTo>
                  </a:path>
                </a:pathLst>
              </a:custGeom>
              <a:solidFill>
                <a:srgbClr val="808080"/>
              </a:solidFill>
              <a:ln w="12700" cap="rnd">
                <a:solidFill>
                  <a:schemeClr val="bg1"/>
                </a:solidFill>
                <a:round/>
                <a:headEnd/>
                <a:tailEnd/>
              </a:ln>
            </p:spPr>
            <p:txBody>
              <a:bodyPr/>
              <a:lstStyle/>
              <a:p>
                <a:endParaRPr lang="de-CH" dirty="0"/>
              </a:p>
            </p:txBody>
          </p:sp>
          <p:sp>
            <p:nvSpPr>
              <p:cNvPr id="62" name="Freeform 97"/>
              <p:cNvSpPr>
                <a:spLocks/>
              </p:cNvSpPr>
              <p:nvPr/>
            </p:nvSpPr>
            <p:spPr bwMode="auto">
              <a:xfrm>
                <a:off x="3050" y="1936"/>
                <a:ext cx="329" cy="222"/>
              </a:xfrm>
              <a:custGeom>
                <a:avLst/>
                <a:gdLst>
                  <a:gd name="T0" fmla="*/ 2147483647 w 252"/>
                  <a:gd name="T1" fmla="*/ 2147483647 h 169"/>
                  <a:gd name="T2" fmla="*/ 0 w 252"/>
                  <a:gd name="T3" fmla="*/ 2147483647 h 169"/>
                  <a:gd name="T4" fmla="*/ 0 w 252"/>
                  <a:gd name="T5" fmla="*/ 0 h 169"/>
                  <a:gd name="T6" fmla="*/ 2147483647 w 252"/>
                  <a:gd name="T7" fmla="*/ 2147483647 h 169"/>
                  <a:gd name="T8" fmla="*/ 2147483647 w 252"/>
                  <a:gd name="T9" fmla="*/ 2147483647 h 169"/>
                  <a:gd name="T10" fmla="*/ 2147483647 w 252"/>
                  <a:gd name="T11" fmla="*/ 0 h 169"/>
                  <a:gd name="T12" fmla="*/ 2147483647 w 252"/>
                  <a:gd name="T13" fmla="*/ 2147483647 h 169"/>
                  <a:gd name="T14" fmla="*/ 2147483647 w 252"/>
                  <a:gd name="T15" fmla="*/ 2147483647 h 169"/>
                  <a:gd name="T16" fmla="*/ 2147483647 w 252"/>
                  <a:gd name="T17" fmla="*/ 2147483647 h 169"/>
                  <a:gd name="T18" fmla="*/ 2147483647 w 252"/>
                  <a:gd name="T19" fmla="*/ 2147483647 h 169"/>
                  <a:gd name="T20" fmla="*/ 2147483647 w 252"/>
                  <a:gd name="T21" fmla="*/ 2147483647 h 169"/>
                  <a:gd name="T22" fmla="*/ 2147483647 w 252"/>
                  <a:gd name="T23" fmla="*/ 2147483647 h 169"/>
                  <a:gd name="T24" fmla="*/ 2147483647 w 252"/>
                  <a:gd name="T25" fmla="*/ 2147483647 h 169"/>
                  <a:gd name="T26" fmla="*/ 2147483647 w 252"/>
                  <a:gd name="T27" fmla="*/ 2147483647 h 169"/>
                  <a:gd name="T28" fmla="*/ 2147483647 w 252"/>
                  <a:gd name="T29" fmla="*/ 2147483647 h 169"/>
                  <a:gd name="T30" fmla="*/ 2147483647 w 252"/>
                  <a:gd name="T31" fmla="*/ 2147483647 h 169"/>
                  <a:gd name="T32" fmla="*/ 2147483647 w 252"/>
                  <a:gd name="T33" fmla="*/ 2147483647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2"/>
                  <a:gd name="T52" fmla="*/ 0 h 169"/>
                  <a:gd name="T53" fmla="*/ 252 w 252"/>
                  <a:gd name="T54" fmla="*/ 169 h 1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2" h="169">
                    <a:moveTo>
                      <a:pt x="26" y="136"/>
                    </a:moveTo>
                    <a:lnTo>
                      <a:pt x="0" y="104"/>
                    </a:lnTo>
                    <a:lnTo>
                      <a:pt x="0" y="0"/>
                    </a:lnTo>
                    <a:lnTo>
                      <a:pt x="35" y="8"/>
                    </a:lnTo>
                    <a:lnTo>
                      <a:pt x="69" y="24"/>
                    </a:lnTo>
                    <a:lnTo>
                      <a:pt x="113" y="0"/>
                    </a:lnTo>
                    <a:lnTo>
                      <a:pt x="156" y="32"/>
                    </a:lnTo>
                    <a:lnTo>
                      <a:pt x="173" y="56"/>
                    </a:lnTo>
                    <a:lnTo>
                      <a:pt x="190" y="80"/>
                    </a:lnTo>
                    <a:lnTo>
                      <a:pt x="234" y="48"/>
                    </a:lnTo>
                    <a:lnTo>
                      <a:pt x="251" y="80"/>
                    </a:lnTo>
                    <a:lnTo>
                      <a:pt x="208" y="120"/>
                    </a:lnTo>
                    <a:lnTo>
                      <a:pt x="173" y="168"/>
                    </a:lnTo>
                    <a:lnTo>
                      <a:pt x="113" y="160"/>
                    </a:lnTo>
                    <a:lnTo>
                      <a:pt x="78" y="144"/>
                    </a:lnTo>
                    <a:lnTo>
                      <a:pt x="52" y="136"/>
                    </a:lnTo>
                    <a:lnTo>
                      <a:pt x="26" y="136"/>
                    </a:lnTo>
                  </a:path>
                </a:pathLst>
              </a:custGeom>
              <a:solidFill>
                <a:srgbClr val="808080"/>
              </a:solidFill>
              <a:ln w="12700" cap="rnd">
                <a:solidFill>
                  <a:schemeClr val="bg1"/>
                </a:solidFill>
                <a:round/>
                <a:headEnd/>
                <a:tailEnd/>
              </a:ln>
            </p:spPr>
            <p:txBody>
              <a:bodyPr/>
              <a:lstStyle/>
              <a:p>
                <a:endParaRPr lang="de-CH" dirty="0"/>
              </a:p>
            </p:txBody>
          </p:sp>
          <p:sp>
            <p:nvSpPr>
              <p:cNvPr id="63" name="Freeform 98"/>
              <p:cNvSpPr>
                <a:spLocks/>
              </p:cNvSpPr>
              <p:nvPr/>
            </p:nvSpPr>
            <p:spPr bwMode="auto">
              <a:xfrm>
                <a:off x="2652" y="2346"/>
                <a:ext cx="365" cy="328"/>
              </a:xfrm>
              <a:custGeom>
                <a:avLst/>
                <a:gdLst>
                  <a:gd name="T0" fmla="*/ 2147483647 w 279"/>
                  <a:gd name="T1" fmla="*/ 2147483647 h 249"/>
                  <a:gd name="T2" fmla="*/ 2147483647 w 279"/>
                  <a:gd name="T3" fmla="*/ 2147483647 h 249"/>
                  <a:gd name="T4" fmla="*/ 2147483647 w 279"/>
                  <a:gd name="T5" fmla="*/ 2147483647 h 249"/>
                  <a:gd name="T6" fmla="*/ 2147483647 w 279"/>
                  <a:gd name="T7" fmla="*/ 2147483647 h 249"/>
                  <a:gd name="T8" fmla="*/ 2147483647 w 279"/>
                  <a:gd name="T9" fmla="*/ 2147483647 h 249"/>
                  <a:gd name="T10" fmla="*/ 2147483647 w 279"/>
                  <a:gd name="T11" fmla="*/ 2147483647 h 249"/>
                  <a:gd name="T12" fmla="*/ 2147483647 w 279"/>
                  <a:gd name="T13" fmla="*/ 2147483647 h 249"/>
                  <a:gd name="T14" fmla="*/ 2147483647 w 279"/>
                  <a:gd name="T15" fmla="*/ 2147483647 h 249"/>
                  <a:gd name="T16" fmla="*/ 2147483647 w 279"/>
                  <a:gd name="T17" fmla="*/ 2147483647 h 249"/>
                  <a:gd name="T18" fmla="*/ 2147483647 w 279"/>
                  <a:gd name="T19" fmla="*/ 2147483647 h 249"/>
                  <a:gd name="T20" fmla="*/ 2147483647 w 279"/>
                  <a:gd name="T21" fmla="*/ 2147483647 h 249"/>
                  <a:gd name="T22" fmla="*/ 2147483647 w 279"/>
                  <a:gd name="T23" fmla="*/ 2147483647 h 249"/>
                  <a:gd name="T24" fmla="*/ 2147483647 w 279"/>
                  <a:gd name="T25" fmla="*/ 2147483647 h 249"/>
                  <a:gd name="T26" fmla="*/ 2147483647 w 279"/>
                  <a:gd name="T27" fmla="*/ 2147483647 h 249"/>
                  <a:gd name="T28" fmla="*/ 2147483647 w 279"/>
                  <a:gd name="T29" fmla="*/ 0 h 249"/>
                  <a:gd name="T30" fmla="*/ 2147483647 w 279"/>
                  <a:gd name="T31" fmla="*/ 0 h 249"/>
                  <a:gd name="T32" fmla="*/ 2147483647 w 279"/>
                  <a:gd name="T33" fmla="*/ 2147483647 h 249"/>
                  <a:gd name="T34" fmla="*/ 2147483647 w 279"/>
                  <a:gd name="T35" fmla="*/ 2147483647 h 249"/>
                  <a:gd name="T36" fmla="*/ 2147483647 w 279"/>
                  <a:gd name="T37" fmla="*/ 2147483647 h 249"/>
                  <a:gd name="T38" fmla="*/ 2147483647 w 279"/>
                  <a:gd name="T39" fmla="*/ 2147483647 h 249"/>
                  <a:gd name="T40" fmla="*/ 2147483647 w 279"/>
                  <a:gd name="T41" fmla="*/ 2147483647 h 249"/>
                  <a:gd name="T42" fmla="*/ 2147483647 w 279"/>
                  <a:gd name="T43" fmla="*/ 2147483647 h 249"/>
                  <a:gd name="T44" fmla="*/ 0 w 279"/>
                  <a:gd name="T45" fmla="*/ 2147483647 h 249"/>
                  <a:gd name="T46" fmla="*/ 0 w 279"/>
                  <a:gd name="T47" fmla="*/ 2147483647 h 249"/>
                  <a:gd name="T48" fmla="*/ 2147483647 w 279"/>
                  <a:gd name="T49" fmla="*/ 2147483647 h 2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9"/>
                  <a:gd name="T76" fmla="*/ 0 h 249"/>
                  <a:gd name="T77" fmla="*/ 279 w 279"/>
                  <a:gd name="T78" fmla="*/ 249 h 2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9" h="249">
                    <a:moveTo>
                      <a:pt x="78" y="241"/>
                    </a:moveTo>
                    <a:lnTo>
                      <a:pt x="96" y="233"/>
                    </a:lnTo>
                    <a:lnTo>
                      <a:pt x="156" y="219"/>
                    </a:lnTo>
                    <a:lnTo>
                      <a:pt x="182" y="248"/>
                    </a:lnTo>
                    <a:lnTo>
                      <a:pt x="217" y="241"/>
                    </a:lnTo>
                    <a:lnTo>
                      <a:pt x="278" y="212"/>
                    </a:lnTo>
                    <a:lnTo>
                      <a:pt x="278" y="190"/>
                    </a:lnTo>
                    <a:lnTo>
                      <a:pt x="226" y="168"/>
                    </a:lnTo>
                    <a:lnTo>
                      <a:pt x="235" y="131"/>
                    </a:lnTo>
                    <a:lnTo>
                      <a:pt x="243" y="66"/>
                    </a:lnTo>
                    <a:lnTo>
                      <a:pt x="235" y="51"/>
                    </a:lnTo>
                    <a:lnTo>
                      <a:pt x="182" y="44"/>
                    </a:lnTo>
                    <a:lnTo>
                      <a:pt x="200" y="22"/>
                    </a:lnTo>
                    <a:lnTo>
                      <a:pt x="182" y="7"/>
                    </a:lnTo>
                    <a:lnTo>
                      <a:pt x="130" y="0"/>
                    </a:lnTo>
                    <a:lnTo>
                      <a:pt x="113" y="0"/>
                    </a:lnTo>
                    <a:lnTo>
                      <a:pt x="78" y="7"/>
                    </a:lnTo>
                    <a:lnTo>
                      <a:pt x="87" y="22"/>
                    </a:lnTo>
                    <a:lnTo>
                      <a:pt x="52" y="66"/>
                    </a:lnTo>
                    <a:lnTo>
                      <a:pt x="43" y="66"/>
                    </a:lnTo>
                    <a:lnTo>
                      <a:pt x="35" y="51"/>
                    </a:lnTo>
                    <a:lnTo>
                      <a:pt x="9" y="58"/>
                    </a:lnTo>
                    <a:lnTo>
                      <a:pt x="0" y="109"/>
                    </a:lnTo>
                    <a:lnTo>
                      <a:pt x="0" y="212"/>
                    </a:lnTo>
                    <a:lnTo>
                      <a:pt x="78" y="241"/>
                    </a:lnTo>
                  </a:path>
                </a:pathLst>
              </a:custGeom>
              <a:solidFill>
                <a:srgbClr val="808080"/>
              </a:solidFill>
              <a:ln w="12700" cap="rnd">
                <a:solidFill>
                  <a:schemeClr val="bg1"/>
                </a:solidFill>
                <a:round/>
                <a:headEnd/>
                <a:tailEnd/>
              </a:ln>
            </p:spPr>
            <p:txBody>
              <a:bodyPr/>
              <a:lstStyle/>
              <a:p>
                <a:endParaRPr lang="de-CH" dirty="0"/>
              </a:p>
            </p:txBody>
          </p:sp>
          <p:sp>
            <p:nvSpPr>
              <p:cNvPr id="64" name="Freeform 99"/>
              <p:cNvSpPr>
                <a:spLocks/>
              </p:cNvSpPr>
              <p:nvPr/>
            </p:nvSpPr>
            <p:spPr bwMode="auto">
              <a:xfrm>
                <a:off x="2822" y="2188"/>
                <a:ext cx="433" cy="475"/>
              </a:xfrm>
              <a:custGeom>
                <a:avLst/>
                <a:gdLst>
                  <a:gd name="T0" fmla="*/ 2147483647 w 331"/>
                  <a:gd name="T1" fmla="*/ 0 h 361"/>
                  <a:gd name="T2" fmla="*/ 2147483647 w 331"/>
                  <a:gd name="T3" fmla="*/ 2147483647 h 361"/>
                  <a:gd name="T4" fmla="*/ 2147483647 w 331"/>
                  <a:gd name="T5" fmla="*/ 2147483647 h 361"/>
                  <a:gd name="T6" fmla="*/ 2147483647 w 331"/>
                  <a:gd name="T7" fmla="*/ 2147483647 h 361"/>
                  <a:gd name="T8" fmla="*/ 2147483647 w 331"/>
                  <a:gd name="T9" fmla="*/ 2147483647 h 361"/>
                  <a:gd name="T10" fmla="*/ 2147483647 w 331"/>
                  <a:gd name="T11" fmla="*/ 2147483647 h 361"/>
                  <a:gd name="T12" fmla="*/ 2147483647 w 331"/>
                  <a:gd name="T13" fmla="*/ 2147483647 h 361"/>
                  <a:gd name="T14" fmla="*/ 2147483647 w 331"/>
                  <a:gd name="T15" fmla="*/ 2147483647 h 361"/>
                  <a:gd name="T16" fmla="*/ 2147483647 w 331"/>
                  <a:gd name="T17" fmla="*/ 2147483647 h 361"/>
                  <a:gd name="T18" fmla="*/ 2147483647 w 331"/>
                  <a:gd name="T19" fmla="*/ 2147483647 h 361"/>
                  <a:gd name="T20" fmla="*/ 2147483647 w 331"/>
                  <a:gd name="T21" fmla="*/ 2147483647 h 361"/>
                  <a:gd name="T22" fmla="*/ 2147483647 w 331"/>
                  <a:gd name="T23" fmla="*/ 2147483647 h 361"/>
                  <a:gd name="T24" fmla="*/ 2147483647 w 331"/>
                  <a:gd name="T25" fmla="*/ 2147483647 h 361"/>
                  <a:gd name="T26" fmla="*/ 2147483647 w 331"/>
                  <a:gd name="T27" fmla="*/ 2147483647 h 361"/>
                  <a:gd name="T28" fmla="*/ 2147483647 w 331"/>
                  <a:gd name="T29" fmla="*/ 2147483647 h 361"/>
                  <a:gd name="T30" fmla="*/ 2147483647 w 331"/>
                  <a:gd name="T31" fmla="*/ 2147483647 h 361"/>
                  <a:gd name="T32" fmla="*/ 2147483647 w 331"/>
                  <a:gd name="T33" fmla="*/ 2147483647 h 361"/>
                  <a:gd name="T34" fmla="*/ 2147483647 w 331"/>
                  <a:gd name="T35" fmla="*/ 2147483647 h 361"/>
                  <a:gd name="T36" fmla="*/ 2147483647 w 331"/>
                  <a:gd name="T37" fmla="*/ 2147483647 h 361"/>
                  <a:gd name="T38" fmla="*/ 2147483647 w 331"/>
                  <a:gd name="T39" fmla="*/ 2147483647 h 361"/>
                  <a:gd name="T40" fmla="*/ 2147483647 w 331"/>
                  <a:gd name="T41" fmla="*/ 2147483647 h 361"/>
                  <a:gd name="T42" fmla="*/ 2147483647 w 331"/>
                  <a:gd name="T43" fmla="*/ 2147483647 h 361"/>
                  <a:gd name="T44" fmla="*/ 2147483647 w 331"/>
                  <a:gd name="T45" fmla="*/ 2147483647 h 361"/>
                  <a:gd name="T46" fmla="*/ 2147483647 w 331"/>
                  <a:gd name="T47" fmla="*/ 2147483647 h 361"/>
                  <a:gd name="T48" fmla="*/ 2147483647 w 331"/>
                  <a:gd name="T49" fmla="*/ 2147483647 h 361"/>
                  <a:gd name="T50" fmla="*/ 2147483647 w 331"/>
                  <a:gd name="T51" fmla="*/ 2147483647 h 361"/>
                  <a:gd name="T52" fmla="*/ 0 w 331"/>
                  <a:gd name="T53" fmla="*/ 2147483647 h 361"/>
                  <a:gd name="T54" fmla="*/ 2147483647 w 331"/>
                  <a:gd name="T55" fmla="*/ 2147483647 h 361"/>
                  <a:gd name="T56" fmla="*/ 2147483647 w 331"/>
                  <a:gd name="T57" fmla="*/ 2147483647 h 361"/>
                  <a:gd name="T58" fmla="*/ 2147483647 w 331"/>
                  <a:gd name="T59" fmla="*/ 2147483647 h 361"/>
                  <a:gd name="T60" fmla="*/ 2147483647 w 331"/>
                  <a:gd name="T61" fmla="*/ 0 h 3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1"/>
                  <a:gd name="T94" fmla="*/ 0 h 361"/>
                  <a:gd name="T95" fmla="*/ 331 w 331"/>
                  <a:gd name="T96" fmla="*/ 361 h 36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1" h="361">
                    <a:moveTo>
                      <a:pt x="165" y="0"/>
                    </a:moveTo>
                    <a:lnTo>
                      <a:pt x="226" y="16"/>
                    </a:lnTo>
                    <a:lnTo>
                      <a:pt x="252" y="32"/>
                    </a:lnTo>
                    <a:lnTo>
                      <a:pt x="243" y="72"/>
                    </a:lnTo>
                    <a:lnTo>
                      <a:pt x="243" y="96"/>
                    </a:lnTo>
                    <a:lnTo>
                      <a:pt x="330" y="104"/>
                    </a:lnTo>
                    <a:lnTo>
                      <a:pt x="304" y="144"/>
                    </a:lnTo>
                    <a:lnTo>
                      <a:pt x="252" y="200"/>
                    </a:lnTo>
                    <a:lnTo>
                      <a:pt x="217" y="240"/>
                    </a:lnTo>
                    <a:lnTo>
                      <a:pt x="243" y="248"/>
                    </a:lnTo>
                    <a:lnTo>
                      <a:pt x="269" y="264"/>
                    </a:lnTo>
                    <a:lnTo>
                      <a:pt x="252" y="280"/>
                    </a:lnTo>
                    <a:lnTo>
                      <a:pt x="208" y="288"/>
                    </a:lnTo>
                    <a:lnTo>
                      <a:pt x="191" y="272"/>
                    </a:lnTo>
                    <a:lnTo>
                      <a:pt x="156" y="296"/>
                    </a:lnTo>
                    <a:lnTo>
                      <a:pt x="191" y="336"/>
                    </a:lnTo>
                    <a:lnTo>
                      <a:pt x="182" y="360"/>
                    </a:lnTo>
                    <a:lnTo>
                      <a:pt x="148" y="352"/>
                    </a:lnTo>
                    <a:lnTo>
                      <a:pt x="148" y="328"/>
                    </a:lnTo>
                    <a:lnTo>
                      <a:pt x="96" y="304"/>
                    </a:lnTo>
                    <a:lnTo>
                      <a:pt x="104" y="264"/>
                    </a:lnTo>
                    <a:lnTo>
                      <a:pt x="113" y="192"/>
                    </a:lnTo>
                    <a:lnTo>
                      <a:pt x="104" y="176"/>
                    </a:lnTo>
                    <a:lnTo>
                      <a:pt x="52" y="168"/>
                    </a:lnTo>
                    <a:lnTo>
                      <a:pt x="69" y="144"/>
                    </a:lnTo>
                    <a:lnTo>
                      <a:pt x="52" y="128"/>
                    </a:lnTo>
                    <a:lnTo>
                      <a:pt x="0" y="120"/>
                    </a:lnTo>
                    <a:lnTo>
                      <a:pt x="9" y="96"/>
                    </a:lnTo>
                    <a:lnTo>
                      <a:pt x="78" y="88"/>
                    </a:lnTo>
                    <a:lnTo>
                      <a:pt x="139" y="24"/>
                    </a:lnTo>
                    <a:lnTo>
                      <a:pt x="165" y="0"/>
                    </a:lnTo>
                  </a:path>
                </a:pathLst>
              </a:custGeom>
              <a:solidFill>
                <a:srgbClr val="808080"/>
              </a:solidFill>
              <a:ln w="12700" cap="rnd">
                <a:solidFill>
                  <a:schemeClr val="bg1"/>
                </a:solidFill>
                <a:round/>
                <a:headEnd/>
                <a:tailEnd/>
              </a:ln>
            </p:spPr>
            <p:txBody>
              <a:bodyPr/>
              <a:lstStyle/>
              <a:p>
                <a:endParaRPr lang="de-CH" dirty="0"/>
              </a:p>
            </p:txBody>
          </p:sp>
          <p:sp>
            <p:nvSpPr>
              <p:cNvPr id="65" name="Freeform 100"/>
              <p:cNvSpPr>
                <a:spLocks/>
              </p:cNvSpPr>
              <p:nvPr/>
            </p:nvSpPr>
            <p:spPr bwMode="auto">
              <a:xfrm>
                <a:off x="793" y="2041"/>
                <a:ext cx="762" cy="496"/>
              </a:xfrm>
              <a:custGeom>
                <a:avLst/>
                <a:gdLst>
                  <a:gd name="T0" fmla="*/ 2147483647 w 582"/>
                  <a:gd name="T1" fmla="*/ 2147483647 h 377"/>
                  <a:gd name="T2" fmla="*/ 2147483647 w 582"/>
                  <a:gd name="T3" fmla="*/ 2147483647 h 377"/>
                  <a:gd name="T4" fmla="*/ 2147483647 w 582"/>
                  <a:gd name="T5" fmla="*/ 2147483647 h 377"/>
                  <a:gd name="T6" fmla="*/ 2147483647 w 582"/>
                  <a:gd name="T7" fmla="*/ 2147483647 h 377"/>
                  <a:gd name="T8" fmla="*/ 2147483647 w 582"/>
                  <a:gd name="T9" fmla="*/ 2147483647 h 377"/>
                  <a:gd name="T10" fmla="*/ 2147483647 w 582"/>
                  <a:gd name="T11" fmla="*/ 2147483647 h 377"/>
                  <a:gd name="T12" fmla="*/ 2147483647 w 582"/>
                  <a:gd name="T13" fmla="*/ 2147483647 h 377"/>
                  <a:gd name="T14" fmla="*/ 0 w 582"/>
                  <a:gd name="T15" fmla="*/ 2147483647 h 377"/>
                  <a:gd name="T16" fmla="*/ 2147483647 w 582"/>
                  <a:gd name="T17" fmla="*/ 2147483647 h 377"/>
                  <a:gd name="T18" fmla="*/ 2147483647 w 582"/>
                  <a:gd name="T19" fmla="*/ 2147483647 h 377"/>
                  <a:gd name="T20" fmla="*/ 2147483647 w 582"/>
                  <a:gd name="T21" fmla="*/ 2147483647 h 377"/>
                  <a:gd name="T22" fmla="*/ 2147483647 w 582"/>
                  <a:gd name="T23" fmla="*/ 2147483647 h 377"/>
                  <a:gd name="T24" fmla="*/ 2147483647 w 582"/>
                  <a:gd name="T25" fmla="*/ 2147483647 h 377"/>
                  <a:gd name="T26" fmla="*/ 2147483647 w 582"/>
                  <a:gd name="T27" fmla="*/ 0 h 377"/>
                  <a:gd name="T28" fmla="*/ 2147483647 w 582"/>
                  <a:gd name="T29" fmla="*/ 2147483647 h 377"/>
                  <a:gd name="T30" fmla="*/ 2147483647 w 582"/>
                  <a:gd name="T31" fmla="*/ 2147483647 h 377"/>
                  <a:gd name="T32" fmla="*/ 2147483647 w 582"/>
                  <a:gd name="T33" fmla="*/ 2147483647 h 377"/>
                  <a:gd name="T34" fmla="*/ 2147483647 w 582"/>
                  <a:gd name="T35" fmla="*/ 2147483647 h 377"/>
                  <a:gd name="T36" fmla="*/ 2147483647 w 582"/>
                  <a:gd name="T37" fmla="*/ 2147483647 h 377"/>
                  <a:gd name="T38" fmla="*/ 2147483647 w 582"/>
                  <a:gd name="T39" fmla="*/ 2147483647 h 377"/>
                  <a:gd name="T40" fmla="*/ 2147483647 w 582"/>
                  <a:gd name="T41" fmla="*/ 2147483647 h 377"/>
                  <a:gd name="T42" fmla="*/ 2147483647 w 582"/>
                  <a:gd name="T43" fmla="*/ 2147483647 h 377"/>
                  <a:gd name="T44" fmla="*/ 2147483647 w 582"/>
                  <a:gd name="T45" fmla="*/ 2147483647 h 377"/>
                  <a:gd name="T46" fmla="*/ 2147483647 w 582"/>
                  <a:gd name="T47" fmla="*/ 2147483647 h 377"/>
                  <a:gd name="T48" fmla="*/ 2147483647 w 582"/>
                  <a:gd name="T49" fmla="*/ 2147483647 h 377"/>
                  <a:gd name="T50" fmla="*/ 2147483647 w 582"/>
                  <a:gd name="T51" fmla="*/ 2147483647 h 377"/>
                  <a:gd name="T52" fmla="*/ 2147483647 w 582"/>
                  <a:gd name="T53" fmla="*/ 2147483647 h 377"/>
                  <a:gd name="T54" fmla="*/ 2147483647 w 582"/>
                  <a:gd name="T55" fmla="*/ 2147483647 h 377"/>
                  <a:gd name="T56" fmla="*/ 2147483647 w 582"/>
                  <a:gd name="T57" fmla="*/ 2147483647 h 3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2"/>
                  <a:gd name="T88" fmla="*/ 0 h 377"/>
                  <a:gd name="T89" fmla="*/ 582 w 582"/>
                  <a:gd name="T90" fmla="*/ 377 h 3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2" h="377">
                    <a:moveTo>
                      <a:pt x="260" y="320"/>
                    </a:moveTo>
                    <a:lnTo>
                      <a:pt x="243" y="296"/>
                    </a:lnTo>
                    <a:lnTo>
                      <a:pt x="225" y="296"/>
                    </a:lnTo>
                    <a:lnTo>
                      <a:pt x="147" y="336"/>
                    </a:lnTo>
                    <a:lnTo>
                      <a:pt x="17" y="368"/>
                    </a:lnTo>
                    <a:lnTo>
                      <a:pt x="35" y="344"/>
                    </a:lnTo>
                    <a:lnTo>
                      <a:pt x="26" y="304"/>
                    </a:lnTo>
                    <a:lnTo>
                      <a:pt x="0" y="280"/>
                    </a:lnTo>
                    <a:lnTo>
                      <a:pt x="52" y="240"/>
                    </a:lnTo>
                    <a:lnTo>
                      <a:pt x="182" y="208"/>
                    </a:lnTo>
                    <a:lnTo>
                      <a:pt x="260" y="136"/>
                    </a:lnTo>
                    <a:lnTo>
                      <a:pt x="234" y="120"/>
                    </a:lnTo>
                    <a:lnTo>
                      <a:pt x="321" y="48"/>
                    </a:lnTo>
                    <a:lnTo>
                      <a:pt x="382" y="0"/>
                    </a:lnTo>
                    <a:lnTo>
                      <a:pt x="425" y="40"/>
                    </a:lnTo>
                    <a:lnTo>
                      <a:pt x="382" y="80"/>
                    </a:lnTo>
                    <a:lnTo>
                      <a:pt x="390" y="112"/>
                    </a:lnTo>
                    <a:lnTo>
                      <a:pt x="451" y="88"/>
                    </a:lnTo>
                    <a:lnTo>
                      <a:pt x="529" y="48"/>
                    </a:lnTo>
                    <a:lnTo>
                      <a:pt x="546" y="80"/>
                    </a:lnTo>
                    <a:lnTo>
                      <a:pt x="555" y="104"/>
                    </a:lnTo>
                    <a:lnTo>
                      <a:pt x="581" y="144"/>
                    </a:lnTo>
                    <a:lnTo>
                      <a:pt x="564" y="160"/>
                    </a:lnTo>
                    <a:lnTo>
                      <a:pt x="546" y="176"/>
                    </a:lnTo>
                    <a:lnTo>
                      <a:pt x="538" y="192"/>
                    </a:lnTo>
                    <a:lnTo>
                      <a:pt x="277" y="376"/>
                    </a:lnTo>
                    <a:lnTo>
                      <a:pt x="269" y="368"/>
                    </a:lnTo>
                    <a:lnTo>
                      <a:pt x="269" y="352"/>
                    </a:lnTo>
                    <a:lnTo>
                      <a:pt x="260" y="320"/>
                    </a:lnTo>
                  </a:path>
                </a:pathLst>
              </a:custGeom>
              <a:solidFill>
                <a:srgbClr val="CBCBCB"/>
              </a:solidFill>
              <a:ln w="12700">
                <a:solidFill>
                  <a:schemeClr val="bg1"/>
                </a:solidFill>
                <a:round/>
                <a:headEnd/>
                <a:tailEnd/>
              </a:ln>
            </p:spPr>
            <p:txBody>
              <a:bodyPr/>
              <a:lstStyle/>
              <a:p>
                <a:endParaRPr lang="de-CH" dirty="0"/>
              </a:p>
            </p:txBody>
          </p:sp>
          <p:sp>
            <p:nvSpPr>
              <p:cNvPr id="66" name="Freeform 101"/>
              <p:cNvSpPr>
                <a:spLocks/>
              </p:cNvSpPr>
              <p:nvPr/>
            </p:nvSpPr>
            <p:spPr bwMode="auto">
              <a:xfrm>
                <a:off x="2414" y="1841"/>
                <a:ext cx="671" cy="822"/>
              </a:xfrm>
              <a:custGeom>
                <a:avLst/>
                <a:gdLst>
                  <a:gd name="T0" fmla="*/ 2147483647 w 513"/>
                  <a:gd name="T1" fmla="*/ 2147483647 h 625"/>
                  <a:gd name="T2" fmla="*/ 2147483647 w 513"/>
                  <a:gd name="T3" fmla="*/ 2147483647 h 625"/>
                  <a:gd name="T4" fmla="*/ 2147483647 w 513"/>
                  <a:gd name="T5" fmla="*/ 2147483647 h 625"/>
                  <a:gd name="T6" fmla="*/ 2147483647 w 513"/>
                  <a:gd name="T7" fmla="*/ 2147483647 h 625"/>
                  <a:gd name="T8" fmla="*/ 2147483647 w 513"/>
                  <a:gd name="T9" fmla="*/ 2147483647 h 625"/>
                  <a:gd name="T10" fmla="*/ 2147483647 w 513"/>
                  <a:gd name="T11" fmla="*/ 2147483647 h 625"/>
                  <a:gd name="T12" fmla="*/ 2147483647 w 513"/>
                  <a:gd name="T13" fmla="*/ 2147483647 h 625"/>
                  <a:gd name="T14" fmla="*/ 2147483647 w 513"/>
                  <a:gd name="T15" fmla="*/ 2147483647 h 625"/>
                  <a:gd name="T16" fmla="*/ 2147483647 w 513"/>
                  <a:gd name="T17" fmla="*/ 2147483647 h 625"/>
                  <a:gd name="T18" fmla="*/ 2147483647 w 513"/>
                  <a:gd name="T19" fmla="*/ 2147483647 h 625"/>
                  <a:gd name="T20" fmla="*/ 2147483647 w 513"/>
                  <a:gd name="T21" fmla="*/ 2147483647 h 625"/>
                  <a:gd name="T22" fmla="*/ 2147483647 w 513"/>
                  <a:gd name="T23" fmla="*/ 2147483647 h 625"/>
                  <a:gd name="T24" fmla="*/ 2147483647 w 513"/>
                  <a:gd name="T25" fmla="*/ 2147483647 h 625"/>
                  <a:gd name="T26" fmla="*/ 0 w 513"/>
                  <a:gd name="T27" fmla="*/ 2147483647 h 625"/>
                  <a:gd name="T28" fmla="*/ 2147483647 w 513"/>
                  <a:gd name="T29" fmla="*/ 2147483647 h 625"/>
                  <a:gd name="T30" fmla="*/ 2147483647 w 513"/>
                  <a:gd name="T31" fmla="*/ 2147483647 h 625"/>
                  <a:gd name="T32" fmla="*/ 2147483647 w 513"/>
                  <a:gd name="T33" fmla="*/ 2147483647 h 625"/>
                  <a:gd name="T34" fmla="*/ 2147483647 w 513"/>
                  <a:gd name="T35" fmla="*/ 2147483647 h 625"/>
                  <a:gd name="T36" fmla="*/ 2147483647 w 513"/>
                  <a:gd name="T37" fmla="*/ 2147483647 h 625"/>
                  <a:gd name="T38" fmla="*/ 2147483647 w 513"/>
                  <a:gd name="T39" fmla="*/ 2147483647 h 625"/>
                  <a:gd name="T40" fmla="*/ 2147483647 w 513"/>
                  <a:gd name="T41" fmla="*/ 2147483647 h 625"/>
                  <a:gd name="T42" fmla="*/ 0 w 513"/>
                  <a:gd name="T43" fmla="*/ 2147483647 h 625"/>
                  <a:gd name="T44" fmla="*/ 0 w 513"/>
                  <a:gd name="T45" fmla="*/ 2147483647 h 625"/>
                  <a:gd name="T46" fmla="*/ 2147483647 w 513"/>
                  <a:gd name="T47" fmla="*/ 2147483647 h 625"/>
                  <a:gd name="T48" fmla="*/ 2147483647 w 513"/>
                  <a:gd name="T49" fmla="*/ 2147483647 h 625"/>
                  <a:gd name="T50" fmla="*/ 2147483647 w 513"/>
                  <a:gd name="T51" fmla="*/ 2147483647 h 625"/>
                  <a:gd name="T52" fmla="*/ 2147483647 w 513"/>
                  <a:gd name="T53" fmla="*/ 2147483647 h 625"/>
                  <a:gd name="T54" fmla="*/ 2147483647 w 513"/>
                  <a:gd name="T55" fmla="*/ 2147483647 h 625"/>
                  <a:gd name="T56" fmla="*/ 2147483647 w 513"/>
                  <a:gd name="T57" fmla="*/ 0 h 625"/>
                  <a:gd name="T58" fmla="*/ 2147483647 w 513"/>
                  <a:gd name="T59" fmla="*/ 2147483647 h 625"/>
                  <a:gd name="T60" fmla="*/ 2147483647 w 513"/>
                  <a:gd name="T61" fmla="*/ 2147483647 h 625"/>
                  <a:gd name="T62" fmla="*/ 2147483647 w 513"/>
                  <a:gd name="T63" fmla="*/ 2147483647 h 625"/>
                  <a:gd name="T64" fmla="*/ 2147483647 w 513"/>
                  <a:gd name="T65" fmla="*/ 2147483647 h 625"/>
                  <a:gd name="T66" fmla="*/ 2147483647 w 513"/>
                  <a:gd name="T67" fmla="*/ 2147483647 h 625"/>
                  <a:gd name="T68" fmla="*/ 2147483647 w 513"/>
                  <a:gd name="T69" fmla="*/ 2147483647 h 625"/>
                  <a:gd name="T70" fmla="*/ 2147483647 w 513"/>
                  <a:gd name="T71" fmla="*/ 2147483647 h 625"/>
                  <a:gd name="T72" fmla="*/ 2147483647 w 513"/>
                  <a:gd name="T73" fmla="*/ 2147483647 h 625"/>
                  <a:gd name="T74" fmla="*/ 2147483647 w 513"/>
                  <a:gd name="T75" fmla="*/ 2147483647 h 625"/>
                  <a:gd name="T76" fmla="*/ 2147483647 w 513"/>
                  <a:gd name="T77" fmla="*/ 0 h 625"/>
                  <a:gd name="T78" fmla="*/ 2147483647 w 513"/>
                  <a:gd name="T79" fmla="*/ 2147483647 h 625"/>
                  <a:gd name="T80" fmla="*/ 2147483647 w 513"/>
                  <a:gd name="T81" fmla="*/ 2147483647 h 625"/>
                  <a:gd name="T82" fmla="*/ 2147483647 w 513"/>
                  <a:gd name="T83" fmla="*/ 2147483647 h 625"/>
                  <a:gd name="T84" fmla="*/ 2147483647 w 513"/>
                  <a:gd name="T85" fmla="*/ 2147483647 h 625"/>
                  <a:gd name="T86" fmla="*/ 2147483647 w 513"/>
                  <a:gd name="T87" fmla="*/ 2147483647 h 625"/>
                  <a:gd name="T88" fmla="*/ 2147483647 w 513"/>
                  <a:gd name="T89" fmla="*/ 2147483647 h 625"/>
                  <a:gd name="T90" fmla="*/ 2147483647 w 513"/>
                  <a:gd name="T91" fmla="*/ 2147483647 h 6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3"/>
                  <a:gd name="T139" fmla="*/ 0 h 625"/>
                  <a:gd name="T140" fmla="*/ 513 w 513"/>
                  <a:gd name="T141" fmla="*/ 625 h 6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3" h="625">
                    <a:moveTo>
                      <a:pt x="321" y="360"/>
                    </a:moveTo>
                    <a:lnTo>
                      <a:pt x="312" y="384"/>
                    </a:lnTo>
                    <a:lnTo>
                      <a:pt x="295" y="384"/>
                    </a:lnTo>
                    <a:lnTo>
                      <a:pt x="260" y="392"/>
                    </a:lnTo>
                    <a:lnTo>
                      <a:pt x="269" y="408"/>
                    </a:lnTo>
                    <a:lnTo>
                      <a:pt x="234" y="456"/>
                    </a:lnTo>
                    <a:lnTo>
                      <a:pt x="226" y="456"/>
                    </a:lnTo>
                    <a:lnTo>
                      <a:pt x="217" y="440"/>
                    </a:lnTo>
                    <a:lnTo>
                      <a:pt x="191" y="448"/>
                    </a:lnTo>
                    <a:lnTo>
                      <a:pt x="182" y="504"/>
                    </a:lnTo>
                    <a:lnTo>
                      <a:pt x="182" y="616"/>
                    </a:lnTo>
                    <a:lnTo>
                      <a:pt x="104" y="624"/>
                    </a:lnTo>
                    <a:lnTo>
                      <a:pt x="35" y="560"/>
                    </a:lnTo>
                    <a:lnTo>
                      <a:pt x="0" y="496"/>
                    </a:lnTo>
                    <a:lnTo>
                      <a:pt x="17" y="448"/>
                    </a:lnTo>
                    <a:lnTo>
                      <a:pt x="52" y="440"/>
                    </a:lnTo>
                    <a:lnTo>
                      <a:pt x="87" y="368"/>
                    </a:lnTo>
                    <a:lnTo>
                      <a:pt x="52" y="360"/>
                    </a:lnTo>
                    <a:lnTo>
                      <a:pt x="9" y="296"/>
                    </a:lnTo>
                    <a:lnTo>
                      <a:pt x="35" y="240"/>
                    </a:lnTo>
                    <a:lnTo>
                      <a:pt x="43" y="192"/>
                    </a:lnTo>
                    <a:lnTo>
                      <a:pt x="0" y="128"/>
                    </a:lnTo>
                    <a:lnTo>
                      <a:pt x="0" y="104"/>
                    </a:lnTo>
                    <a:lnTo>
                      <a:pt x="43" y="88"/>
                    </a:lnTo>
                    <a:lnTo>
                      <a:pt x="87" y="48"/>
                    </a:lnTo>
                    <a:lnTo>
                      <a:pt x="69" y="32"/>
                    </a:lnTo>
                    <a:lnTo>
                      <a:pt x="87" y="8"/>
                    </a:lnTo>
                    <a:lnTo>
                      <a:pt x="104" y="16"/>
                    </a:lnTo>
                    <a:lnTo>
                      <a:pt x="121" y="0"/>
                    </a:lnTo>
                    <a:lnTo>
                      <a:pt x="139" y="24"/>
                    </a:lnTo>
                    <a:lnTo>
                      <a:pt x="148" y="64"/>
                    </a:lnTo>
                    <a:lnTo>
                      <a:pt x="191" y="24"/>
                    </a:lnTo>
                    <a:lnTo>
                      <a:pt x="208" y="32"/>
                    </a:lnTo>
                    <a:lnTo>
                      <a:pt x="226" y="56"/>
                    </a:lnTo>
                    <a:lnTo>
                      <a:pt x="252" y="48"/>
                    </a:lnTo>
                    <a:lnTo>
                      <a:pt x="278" y="48"/>
                    </a:lnTo>
                    <a:lnTo>
                      <a:pt x="295" y="56"/>
                    </a:lnTo>
                    <a:lnTo>
                      <a:pt x="321" y="8"/>
                    </a:lnTo>
                    <a:lnTo>
                      <a:pt x="373" y="0"/>
                    </a:lnTo>
                    <a:lnTo>
                      <a:pt x="425" y="152"/>
                    </a:lnTo>
                    <a:lnTo>
                      <a:pt x="486" y="176"/>
                    </a:lnTo>
                    <a:lnTo>
                      <a:pt x="512" y="208"/>
                    </a:lnTo>
                    <a:lnTo>
                      <a:pt x="460" y="240"/>
                    </a:lnTo>
                    <a:lnTo>
                      <a:pt x="477" y="264"/>
                    </a:lnTo>
                    <a:lnTo>
                      <a:pt x="391" y="352"/>
                    </a:lnTo>
                    <a:lnTo>
                      <a:pt x="321" y="360"/>
                    </a:lnTo>
                  </a:path>
                </a:pathLst>
              </a:custGeom>
              <a:solidFill>
                <a:srgbClr val="808080"/>
              </a:solidFill>
              <a:ln w="12700" cap="rnd">
                <a:solidFill>
                  <a:schemeClr val="bg1"/>
                </a:solidFill>
                <a:round/>
                <a:headEnd/>
                <a:tailEnd/>
              </a:ln>
            </p:spPr>
            <p:txBody>
              <a:bodyPr/>
              <a:lstStyle/>
              <a:p>
                <a:endParaRPr lang="de-CH" dirty="0"/>
              </a:p>
            </p:txBody>
          </p:sp>
          <p:sp>
            <p:nvSpPr>
              <p:cNvPr id="67" name="Freeform 102"/>
              <p:cNvSpPr>
                <a:spLocks/>
              </p:cNvSpPr>
              <p:nvPr/>
            </p:nvSpPr>
            <p:spPr bwMode="auto">
              <a:xfrm>
                <a:off x="1292" y="1514"/>
                <a:ext cx="783" cy="539"/>
              </a:xfrm>
              <a:custGeom>
                <a:avLst/>
                <a:gdLst>
                  <a:gd name="T0" fmla="*/ 2147483647 w 599"/>
                  <a:gd name="T1" fmla="*/ 2147483647 h 409"/>
                  <a:gd name="T2" fmla="*/ 2147483647 w 599"/>
                  <a:gd name="T3" fmla="*/ 2147483647 h 409"/>
                  <a:gd name="T4" fmla="*/ 2147483647 w 599"/>
                  <a:gd name="T5" fmla="*/ 2147483647 h 409"/>
                  <a:gd name="T6" fmla="*/ 2147483647 w 599"/>
                  <a:gd name="T7" fmla="*/ 2147483647 h 409"/>
                  <a:gd name="T8" fmla="*/ 2147483647 w 599"/>
                  <a:gd name="T9" fmla="*/ 2147483647 h 409"/>
                  <a:gd name="T10" fmla="*/ 2147483647 w 599"/>
                  <a:gd name="T11" fmla="*/ 2147483647 h 409"/>
                  <a:gd name="T12" fmla="*/ 2147483647 w 599"/>
                  <a:gd name="T13" fmla="*/ 0 h 409"/>
                  <a:gd name="T14" fmla="*/ 2147483647 w 599"/>
                  <a:gd name="T15" fmla="*/ 2147483647 h 409"/>
                  <a:gd name="T16" fmla="*/ 2147483647 w 599"/>
                  <a:gd name="T17" fmla="*/ 2147483647 h 409"/>
                  <a:gd name="T18" fmla="*/ 0 w 599"/>
                  <a:gd name="T19" fmla="*/ 2147483647 h 409"/>
                  <a:gd name="T20" fmla="*/ 2147483647 w 599"/>
                  <a:gd name="T21" fmla="*/ 2147483647 h 409"/>
                  <a:gd name="T22" fmla="*/ 2147483647 w 599"/>
                  <a:gd name="T23" fmla="*/ 2147483647 h 409"/>
                  <a:gd name="T24" fmla="*/ 2147483647 w 599"/>
                  <a:gd name="T25" fmla="*/ 2147483647 h 409"/>
                  <a:gd name="T26" fmla="*/ 2147483647 w 599"/>
                  <a:gd name="T27" fmla="*/ 2147483647 h 409"/>
                  <a:gd name="T28" fmla="*/ 2147483647 w 599"/>
                  <a:gd name="T29" fmla="*/ 2147483647 h 409"/>
                  <a:gd name="T30" fmla="*/ 2147483647 w 599"/>
                  <a:gd name="T31" fmla="*/ 2147483647 h 409"/>
                  <a:gd name="T32" fmla="*/ 2147483647 w 599"/>
                  <a:gd name="T33" fmla="*/ 2147483647 h 409"/>
                  <a:gd name="T34" fmla="*/ 2147483647 w 599"/>
                  <a:gd name="T35" fmla="*/ 2147483647 h 409"/>
                  <a:gd name="T36" fmla="*/ 2147483647 w 599"/>
                  <a:gd name="T37" fmla="*/ 2147483647 h 409"/>
                  <a:gd name="T38" fmla="*/ 2147483647 w 599"/>
                  <a:gd name="T39" fmla="*/ 2147483647 h 409"/>
                  <a:gd name="T40" fmla="*/ 2147483647 w 599"/>
                  <a:gd name="T41" fmla="*/ 2147483647 h 409"/>
                  <a:gd name="T42" fmla="*/ 2147483647 w 599"/>
                  <a:gd name="T43" fmla="*/ 2147483647 h 409"/>
                  <a:gd name="T44" fmla="*/ 2147483647 w 599"/>
                  <a:gd name="T45" fmla="*/ 2147483647 h 409"/>
                  <a:gd name="T46" fmla="*/ 2147483647 w 599"/>
                  <a:gd name="T47" fmla="*/ 2147483647 h 409"/>
                  <a:gd name="T48" fmla="*/ 2147483647 w 599"/>
                  <a:gd name="T49" fmla="*/ 2147483647 h 409"/>
                  <a:gd name="T50" fmla="*/ 2147483647 w 599"/>
                  <a:gd name="T51" fmla="*/ 2147483647 h 409"/>
                  <a:gd name="T52" fmla="*/ 2147483647 w 599"/>
                  <a:gd name="T53" fmla="*/ 2147483647 h 409"/>
                  <a:gd name="T54" fmla="*/ 2147483647 w 599"/>
                  <a:gd name="T55" fmla="*/ 2147483647 h 409"/>
                  <a:gd name="T56" fmla="*/ 2147483647 w 599"/>
                  <a:gd name="T57" fmla="*/ 2147483647 h 409"/>
                  <a:gd name="T58" fmla="*/ 2147483647 w 599"/>
                  <a:gd name="T59" fmla="*/ 2147483647 h 409"/>
                  <a:gd name="T60" fmla="*/ 2147483647 w 599"/>
                  <a:gd name="T61" fmla="*/ 2147483647 h 409"/>
                  <a:gd name="T62" fmla="*/ 2147483647 w 599"/>
                  <a:gd name="T63" fmla="*/ 2147483647 h 409"/>
                  <a:gd name="T64" fmla="*/ 2147483647 w 599"/>
                  <a:gd name="T65" fmla="*/ 2147483647 h 409"/>
                  <a:gd name="T66" fmla="*/ 2147483647 w 599"/>
                  <a:gd name="T67" fmla="*/ 2147483647 h 409"/>
                  <a:gd name="T68" fmla="*/ 2147483647 w 599"/>
                  <a:gd name="T69" fmla="*/ 2147483647 h 409"/>
                  <a:gd name="T70" fmla="*/ 2147483647 w 599"/>
                  <a:gd name="T71" fmla="*/ 2147483647 h 409"/>
                  <a:gd name="T72" fmla="*/ 2147483647 w 599"/>
                  <a:gd name="T73" fmla="*/ 2147483647 h 409"/>
                  <a:gd name="T74" fmla="*/ 2147483647 w 599"/>
                  <a:gd name="T75" fmla="*/ 2147483647 h 409"/>
                  <a:gd name="T76" fmla="*/ 2147483647 w 599"/>
                  <a:gd name="T77" fmla="*/ 2147483647 h 409"/>
                  <a:gd name="T78" fmla="*/ 2147483647 w 599"/>
                  <a:gd name="T79" fmla="*/ 2147483647 h 409"/>
                  <a:gd name="T80" fmla="*/ 2147483647 w 599"/>
                  <a:gd name="T81" fmla="*/ 2147483647 h 409"/>
                  <a:gd name="T82" fmla="*/ 2147483647 w 599"/>
                  <a:gd name="T83" fmla="*/ 2147483647 h 4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9"/>
                  <a:gd name="T127" fmla="*/ 0 h 409"/>
                  <a:gd name="T128" fmla="*/ 599 w 599"/>
                  <a:gd name="T129" fmla="*/ 409 h 4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9" h="409">
                    <a:moveTo>
                      <a:pt x="399" y="104"/>
                    </a:moveTo>
                    <a:lnTo>
                      <a:pt x="347" y="104"/>
                    </a:lnTo>
                    <a:lnTo>
                      <a:pt x="277" y="56"/>
                    </a:lnTo>
                    <a:lnTo>
                      <a:pt x="303" y="16"/>
                    </a:lnTo>
                    <a:lnTo>
                      <a:pt x="243" y="8"/>
                    </a:lnTo>
                    <a:lnTo>
                      <a:pt x="182" y="8"/>
                    </a:lnTo>
                    <a:lnTo>
                      <a:pt x="147" y="0"/>
                    </a:lnTo>
                    <a:lnTo>
                      <a:pt x="113" y="32"/>
                    </a:lnTo>
                    <a:lnTo>
                      <a:pt x="130" y="48"/>
                    </a:lnTo>
                    <a:lnTo>
                      <a:pt x="0" y="160"/>
                    </a:lnTo>
                    <a:lnTo>
                      <a:pt x="26" y="192"/>
                    </a:lnTo>
                    <a:lnTo>
                      <a:pt x="78" y="184"/>
                    </a:lnTo>
                    <a:lnTo>
                      <a:pt x="121" y="160"/>
                    </a:lnTo>
                    <a:lnTo>
                      <a:pt x="156" y="176"/>
                    </a:lnTo>
                    <a:lnTo>
                      <a:pt x="165" y="208"/>
                    </a:lnTo>
                    <a:lnTo>
                      <a:pt x="104" y="240"/>
                    </a:lnTo>
                    <a:lnTo>
                      <a:pt x="69" y="272"/>
                    </a:lnTo>
                    <a:lnTo>
                      <a:pt x="78" y="320"/>
                    </a:lnTo>
                    <a:lnTo>
                      <a:pt x="9" y="400"/>
                    </a:lnTo>
                    <a:lnTo>
                      <a:pt x="35" y="408"/>
                    </a:lnTo>
                    <a:lnTo>
                      <a:pt x="61" y="400"/>
                    </a:lnTo>
                    <a:lnTo>
                      <a:pt x="78" y="400"/>
                    </a:lnTo>
                    <a:lnTo>
                      <a:pt x="173" y="368"/>
                    </a:lnTo>
                    <a:lnTo>
                      <a:pt x="191" y="320"/>
                    </a:lnTo>
                    <a:lnTo>
                      <a:pt x="208" y="304"/>
                    </a:lnTo>
                    <a:lnTo>
                      <a:pt x="243" y="312"/>
                    </a:lnTo>
                    <a:lnTo>
                      <a:pt x="295" y="320"/>
                    </a:lnTo>
                    <a:lnTo>
                      <a:pt x="364" y="232"/>
                    </a:lnTo>
                    <a:lnTo>
                      <a:pt x="433" y="240"/>
                    </a:lnTo>
                    <a:lnTo>
                      <a:pt x="520" y="240"/>
                    </a:lnTo>
                    <a:lnTo>
                      <a:pt x="581" y="240"/>
                    </a:lnTo>
                    <a:lnTo>
                      <a:pt x="598" y="232"/>
                    </a:lnTo>
                    <a:lnTo>
                      <a:pt x="598" y="224"/>
                    </a:lnTo>
                    <a:lnTo>
                      <a:pt x="563" y="224"/>
                    </a:lnTo>
                    <a:lnTo>
                      <a:pt x="537" y="208"/>
                    </a:lnTo>
                    <a:lnTo>
                      <a:pt x="563" y="192"/>
                    </a:lnTo>
                    <a:lnTo>
                      <a:pt x="537" y="192"/>
                    </a:lnTo>
                    <a:lnTo>
                      <a:pt x="511" y="152"/>
                    </a:lnTo>
                    <a:lnTo>
                      <a:pt x="485" y="160"/>
                    </a:lnTo>
                    <a:lnTo>
                      <a:pt x="477" y="128"/>
                    </a:lnTo>
                    <a:lnTo>
                      <a:pt x="451" y="104"/>
                    </a:lnTo>
                    <a:lnTo>
                      <a:pt x="399" y="104"/>
                    </a:lnTo>
                  </a:path>
                </a:pathLst>
              </a:custGeom>
              <a:solidFill>
                <a:srgbClr val="CBCBCB"/>
              </a:solidFill>
              <a:ln w="12700">
                <a:solidFill>
                  <a:schemeClr val="bg1"/>
                </a:solidFill>
                <a:round/>
                <a:headEnd/>
                <a:tailEnd/>
              </a:ln>
            </p:spPr>
            <p:txBody>
              <a:bodyPr/>
              <a:lstStyle/>
              <a:p>
                <a:endParaRPr lang="de-CH" dirty="0"/>
              </a:p>
            </p:txBody>
          </p:sp>
          <p:sp>
            <p:nvSpPr>
              <p:cNvPr id="68" name="Freeform 103"/>
              <p:cNvSpPr>
                <a:spLocks/>
              </p:cNvSpPr>
              <p:nvPr/>
            </p:nvSpPr>
            <p:spPr bwMode="auto">
              <a:xfrm>
                <a:off x="3332" y="2188"/>
                <a:ext cx="2088" cy="1391"/>
              </a:xfrm>
              <a:custGeom>
                <a:avLst/>
                <a:gdLst>
                  <a:gd name="T0" fmla="*/ 2147483647 w 1596"/>
                  <a:gd name="T1" fmla="*/ 2147483647 h 1057"/>
                  <a:gd name="T2" fmla="*/ 2147483647 w 1596"/>
                  <a:gd name="T3" fmla="*/ 2147483647 h 1057"/>
                  <a:gd name="T4" fmla="*/ 2147483647 w 1596"/>
                  <a:gd name="T5" fmla="*/ 2147483647 h 1057"/>
                  <a:gd name="T6" fmla="*/ 2147483647 w 1596"/>
                  <a:gd name="T7" fmla="*/ 2147483647 h 1057"/>
                  <a:gd name="T8" fmla="*/ 2147483647 w 1596"/>
                  <a:gd name="T9" fmla="*/ 2147483647 h 1057"/>
                  <a:gd name="T10" fmla="*/ 2147483647 w 1596"/>
                  <a:gd name="T11" fmla="*/ 2147483647 h 1057"/>
                  <a:gd name="T12" fmla="*/ 2147483647 w 1596"/>
                  <a:gd name="T13" fmla="*/ 2147483647 h 1057"/>
                  <a:gd name="T14" fmla="*/ 2147483647 w 1596"/>
                  <a:gd name="T15" fmla="*/ 2147483647 h 1057"/>
                  <a:gd name="T16" fmla="*/ 2147483647 w 1596"/>
                  <a:gd name="T17" fmla="*/ 2147483647 h 1057"/>
                  <a:gd name="T18" fmla="*/ 2147483647 w 1596"/>
                  <a:gd name="T19" fmla="*/ 2147483647 h 1057"/>
                  <a:gd name="T20" fmla="*/ 2147483647 w 1596"/>
                  <a:gd name="T21" fmla="*/ 2147483647 h 1057"/>
                  <a:gd name="T22" fmla="*/ 2147483647 w 1596"/>
                  <a:gd name="T23" fmla="*/ 2147483647 h 1057"/>
                  <a:gd name="T24" fmla="*/ 2147483647 w 1596"/>
                  <a:gd name="T25" fmla="*/ 2147483647 h 1057"/>
                  <a:gd name="T26" fmla="*/ 2147483647 w 1596"/>
                  <a:gd name="T27" fmla="*/ 2147483647 h 1057"/>
                  <a:gd name="T28" fmla="*/ 2147483647 w 1596"/>
                  <a:gd name="T29" fmla="*/ 2147483647 h 1057"/>
                  <a:gd name="T30" fmla="*/ 2147483647 w 1596"/>
                  <a:gd name="T31" fmla="*/ 2147483647 h 1057"/>
                  <a:gd name="T32" fmla="*/ 2147483647 w 1596"/>
                  <a:gd name="T33" fmla="*/ 2147483647 h 1057"/>
                  <a:gd name="T34" fmla="*/ 2147483647 w 1596"/>
                  <a:gd name="T35" fmla="*/ 2147483647 h 1057"/>
                  <a:gd name="T36" fmla="*/ 2147483647 w 1596"/>
                  <a:gd name="T37" fmla="*/ 2147483647 h 1057"/>
                  <a:gd name="T38" fmla="*/ 2147483647 w 1596"/>
                  <a:gd name="T39" fmla="*/ 2147483647 h 1057"/>
                  <a:gd name="T40" fmla="*/ 2147483647 w 1596"/>
                  <a:gd name="T41" fmla="*/ 2147483647 h 1057"/>
                  <a:gd name="T42" fmla="*/ 2147483647 w 1596"/>
                  <a:gd name="T43" fmla="*/ 2147483647 h 1057"/>
                  <a:gd name="T44" fmla="*/ 2147483647 w 1596"/>
                  <a:gd name="T45" fmla="*/ 2147483647 h 1057"/>
                  <a:gd name="T46" fmla="*/ 2147483647 w 1596"/>
                  <a:gd name="T47" fmla="*/ 2147483647 h 1057"/>
                  <a:gd name="T48" fmla="*/ 2147483647 w 1596"/>
                  <a:gd name="T49" fmla="*/ 2147483647 h 1057"/>
                  <a:gd name="T50" fmla="*/ 2147483647 w 1596"/>
                  <a:gd name="T51" fmla="*/ 0 h 1057"/>
                  <a:gd name="T52" fmla="*/ 2147483647 w 1596"/>
                  <a:gd name="T53" fmla="*/ 2147483647 h 1057"/>
                  <a:gd name="T54" fmla="*/ 2147483647 w 1596"/>
                  <a:gd name="T55" fmla="*/ 2147483647 h 1057"/>
                  <a:gd name="T56" fmla="*/ 2147483647 w 1596"/>
                  <a:gd name="T57" fmla="*/ 2147483647 h 1057"/>
                  <a:gd name="T58" fmla="*/ 2147483647 w 1596"/>
                  <a:gd name="T59" fmla="*/ 2147483647 h 1057"/>
                  <a:gd name="T60" fmla="*/ 2147483647 w 1596"/>
                  <a:gd name="T61" fmla="*/ 2147483647 h 1057"/>
                  <a:gd name="T62" fmla="*/ 2147483647 w 1596"/>
                  <a:gd name="T63" fmla="*/ 2147483647 h 1057"/>
                  <a:gd name="T64" fmla="*/ 2147483647 w 1596"/>
                  <a:gd name="T65" fmla="*/ 2147483647 h 1057"/>
                  <a:gd name="T66" fmla="*/ 2147483647 w 1596"/>
                  <a:gd name="T67" fmla="*/ 2147483647 h 1057"/>
                  <a:gd name="T68" fmla="*/ 2147483647 w 1596"/>
                  <a:gd name="T69" fmla="*/ 2147483647 h 1057"/>
                  <a:gd name="T70" fmla="*/ 2147483647 w 1596"/>
                  <a:gd name="T71" fmla="*/ 2147483647 h 1057"/>
                  <a:gd name="T72" fmla="*/ 2147483647 w 1596"/>
                  <a:gd name="T73" fmla="*/ 2147483647 h 1057"/>
                  <a:gd name="T74" fmla="*/ 2147483647 w 1596"/>
                  <a:gd name="T75" fmla="*/ 2147483647 h 1057"/>
                  <a:gd name="T76" fmla="*/ 2147483647 w 1596"/>
                  <a:gd name="T77" fmla="*/ 2147483647 h 1057"/>
                  <a:gd name="T78" fmla="*/ 2147483647 w 1596"/>
                  <a:gd name="T79" fmla="*/ 2147483647 h 1057"/>
                  <a:gd name="T80" fmla="*/ 2147483647 w 1596"/>
                  <a:gd name="T81" fmla="*/ 2147483647 h 1057"/>
                  <a:gd name="T82" fmla="*/ 2147483647 w 1596"/>
                  <a:gd name="T83" fmla="*/ 2147483647 h 1057"/>
                  <a:gd name="T84" fmla="*/ 2147483647 w 1596"/>
                  <a:gd name="T85" fmla="*/ 2147483647 h 1057"/>
                  <a:gd name="T86" fmla="*/ 2147483647 w 1596"/>
                  <a:gd name="T87" fmla="*/ 2147483647 h 1057"/>
                  <a:gd name="T88" fmla="*/ 2147483647 w 1596"/>
                  <a:gd name="T89" fmla="*/ 2147483647 h 10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96"/>
                  <a:gd name="T136" fmla="*/ 0 h 1057"/>
                  <a:gd name="T137" fmla="*/ 1596 w 1596"/>
                  <a:gd name="T138" fmla="*/ 1057 h 10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96" h="1057">
                    <a:moveTo>
                      <a:pt x="520" y="984"/>
                    </a:moveTo>
                    <a:lnTo>
                      <a:pt x="572" y="840"/>
                    </a:lnTo>
                    <a:lnTo>
                      <a:pt x="546" y="736"/>
                    </a:lnTo>
                    <a:lnTo>
                      <a:pt x="537" y="680"/>
                    </a:lnTo>
                    <a:lnTo>
                      <a:pt x="555" y="656"/>
                    </a:lnTo>
                    <a:lnTo>
                      <a:pt x="641" y="696"/>
                    </a:lnTo>
                    <a:lnTo>
                      <a:pt x="667" y="640"/>
                    </a:lnTo>
                    <a:lnTo>
                      <a:pt x="719" y="648"/>
                    </a:lnTo>
                    <a:lnTo>
                      <a:pt x="711" y="808"/>
                    </a:lnTo>
                    <a:lnTo>
                      <a:pt x="806" y="888"/>
                    </a:lnTo>
                    <a:lnTo>
                      <a:pt x="867" y="896"/>
                    </a:lnTo>
                    <a:lnTo>
                      <a:pt x="936" y="888"/>
                    </a:lnTo>
                    <a:lnTo>
                      <a:pt x="945" y="840"/>
                    </a:lnTo>
                    <a:lnTo>
                      <a:pt x="962" y="824"/>
                    </a:lnTo>
                    <a:lnTo>
                      <a:pt x="997" y="848"/>
                    </a:lnTo>
                    <a:lnTo>
                      <a:pt x="1092" y="808"/>
                    </a:lnTo>
                    <a:lnTo>
                      <a:pt x="1136" y="800"/>
                    </a:lnTo>
                    <a:lnTo>
                      <a:pt x="1266" y="968"/>
                    </a:lnTo>
                    <a:lnTo>
                      <a:pt x="1361" y="920"/>
                    </a:lnTo>
                    <a:lnTo>
                      <a:pt x="1274" y="824"/>
                    </a:lnTo>
                    <a:lnTo>
                      <a:pt x="1300" y="784"/>
                    </a:lnTo>
                    <a:lnTo>
                      <a:pt x="1318" y="776"/>
                    </a:lnTo>
                    <a:lnTo>
                      <a:pt x="1361" y="728"/>
                    </a:lnTo>
                    <a:lnTo>
                      <a:pt x="1214" y="704"/>
                    </a:lnTo>
                    <a:lnTo>
                      <a:pt x="1214" y="584"/>
                    </a:lnTo>
                    <a:lnTo>
                      <a:pt x="1266" y="512"/>
                    </a:lnTo>
                    <a:lnTo>
                      <a:pt x="1361" y="480"/>
                    </a:lnTo>
                    <a:lnTo>
                      <a:pt x="1396" y="488"/>
                    </a:lnTo>
                    <a:lnTo>
                      <a:pt x="1387" y="512"/>
                    </a:lnTo>
                    <a:lnTo>
                      <a:pt x="1396" y="552"/>
                    </a:lnTo>
                    <a:lnTo>
                      <a:pt x="1586" y="592"/>
                    </a:lnTo>
                    <a:lnTo>
                      <a:pt x="1595" y="528"/>
                    </a:lnTo>
                    <a:lnTo>
                      <a:pt x="1595" y="496"/>
                    </a:lnTo>
                    <a:lnTo>
                      <a:pt x="1543" y="464"/>
                    </a:lnTo>
                    <a:lnTo>
                      <a:pt x="1500" y="432"/>
                    </a:lnTo>
                    <a:lnTo>
                      <a:pt x="1534" y="312"/>
                    </a:lnTo>
                    <a:lnTo>
                      <a:pt x="1578" y="184"/>
                    </a:lnTo>
                    <a:lnTo>
                      <a:pt x="1595" y="120"/>
                    </a:lnTo>
                    <a:lnTo>
                      <a:pt x="1552" y="80"/>
                    </a:lnTo>
                    <a:lnTo>
                      <a:pt x="1482" y="56"/>
                    </a:lnTo>
                    <a:lnTo>
                      <a:pt x="1439" y="112"/>
                    </a:lnTo>
                    <a:lnTo>
                      <a:pt x="1413" y="144"/>
                    </a:lnTo>
                    <a:lnTo>
                      <a:pt x="1378" y="136"/>
                    </a:lnTo>
                    <a:lnTo>
                      <a:pt x="1370" y="144"/>
                    </a:lnTo>
                    <a:lnTo>
                      <a:pt x="1370" y="192"/>
                    </a:lnTo>
                    <a:lnTo>
                      <a:pt x="1266" y="240"/>
                    </a:lnTo>
                    <a:lnTo>
                      <a:pt x="1170" y="184"/>
                    </a:lnTo>
                    <a:lnTo>
                      <a:pt x="1049" y="144"/>
                    </a:lnTo>
                    <a:lnTo>
                      <a:pt x="1049" y="96"/>
                    </a:lnTo>
                    <a:lnTo>
                      <a:pt x="1075" y="64"/>
                    </a:lnTo>
                    <a:lnTo>
                      <a:pt x="971" y="24"/>
                    </a:lnTo>
                    <a:lnTo>
                      <a:pt x="884" y="0"/>
                    </a:lnTo>
                    <a:lnTo>
                      <a:pt x="806" y="8"/>
                    </a:lnTo>
                    <a:lnTo>
                      <a:pt x="719" y="16"/>
                    </a:lnTo>
                    <a:lnTo>
                      <a:pt x="754" y="88"/>
                    </a:lnTo>
                    <a:lnTo>
                      <a:pt x="719" y="152"/>
                    </a:lnTo>
                    <a:lnTo>
                      <a:pt x="693" y="224"/>
                    </a:lnTo>
                    <a:lnTo>
                      <a:pt x="511" y="176"/>
                    </a:lnTo>
                    <a:lnTo>
                      <a:pt x="416" y="248"/>
                    </a:lnTo>
                    <a:lnTo>
                      <a:pt x="381" y="224"/>
                    </a:lnTo>
                    <a:lnTo>
                      <a:pt x="347" y="232"/>
                    </a:lnTo>
                    <a:lnTo>
                      <a:pt x="312" y="304"/>
                    </a:lnTo>
                    <a:lnTo>
                      <a:pt x="243" y="320"/>
                    </a:lnTo>
                    <a:lnTo>
                      <a:pt x="208" y="320"/>
                    </a:lnTo>
                    <a:lnTo>
                      <a:pt x="199" y="288"/>
                    </a:lnTo>
                    <a:lnTo>
                      <a:pt x="147" y="328"/>
                    </a:lnTo>
                    <a:lnTo>
                      <a:pt x="147" y="368"/>
                    </a:lnTo>
                    <a:lnTo>
                      <a:pt x="113" y="400"/>
                    </a:lnTo>
                    <a:lnTo>
                      <a:pt x="78" y="392"/>
                    </a:lnTo>
                    <a:lnTo>
                      <a:pt x="17" y="448"/>
                    </a:lnTo>
                    <a:lnTo>
                      <a:pt x="0" y="512"/>
                    </a:lnTo>
                    <a:lnTo>
                      <a:pt x="35" y="576"/>
                    </a:lnTo>
                    <a:lnTo>
                      <a:pt x="173" y="600"/>
                    </a:lnTo>
                    <a:lnTo>
                      <a:pt x="217" y="568"/>
                    </a:lnTo>
                    <a:lnTo>
                      <a:pt x="217" y="528"/>
                    </a:lnTo>
                    <a:lnTo>
                      <a:pt x="260" y="512"/>
                    </a:lnTo>
                    <a:lnTo>
                      <a:pt x="286" y="528"/>
                    </a:lnTo>
                    <a:lnTo>
                      <a:pt x="260" y="552"/>
                    </a:lnTo>
                    <a:lnTo>
                      <a:pt x="295" y="544"/>
                    </a:lnTo>
                    <a:lnTo>
                      <a:pt x="338" y="544"/>
                    </a:lnTo>
                    <a:lnTo>
                      <a:pt x="347" y="568"/>
                    </a:lnTo>
                    <a:lnTo>
                      <a:pt x="321" y="640"/>
                    </a:lnTo>
                    <a:lnTo>
                      <a:pt x="355" y="696"/>
                    </a:lnTo>
                    <a:lnTo>
                      <a:pt x="390" y="696"/>
                    </a:lnTo>
                    <a:lnTo>
                      <a:pt x="399" y="776"/>
                    </a:lnTo>
                    <a:lnTo>
                      <a:pt x="390" y="848"/>
                    </a:lnTo>
                    <a:lnTo>
                      <a:pt x="355" y="880"/>
                    </a:lnTo>
                    <a:lnTo>
                      <a:pt x="381" y="1000"/>
                    </a:lnTo>
                    <a:lnTo>
                      <a:pt x="451" y="1056"/>
                    </a:lnTo>
                    <a:lnTo>
                      <a:pt x="520" y="984"/>
                    </a:lnTo>
                  </a:path>
                </a:pathLst>
              </a:custGeom>
              <a:solidFill>
                <a:srgbClr val="808080"/>
              </a:solidFill>
              <a:ln w="12700" cap="rnd">
                <a:solidFill>
                  <a:schemeClr val="bg1"/>
                </a:solidFill>
                <a:round/>
                <a:headEnd/>
                <a:tailEnd/>
              </a:ln>
            </p:spPr>
            <p:txBody>
              <a:bodyPr/>
              <a:lstStyle/>
              <a:p>
                <a:endParaRPr lang="de-CH" dirty="0"/>
              </a:p>
            </p:txBody>
          </p:sp>
          <p:sp>
            <p:nvSpPr>
              <p:cNvPr id="69" name="Freeform 104"/>
              <p:cNvSpPr>
                <a:spLocks/>
              </p:cNvSpPr>
              <p:nvPr/>
            </p:nvSpPr>
            <p:spPr bwMode="auto">
              <a:xfrm>
                <a:off x="3570" y="2030"/>
                <a:ext cx="433" cy="581"/>
              </a:xfrm>
              <a:custGeom>
                <a:avLst/>
                <a:gdLst>
                  <a:gd name="T0" fmla="*/ 2147483647 w 331"/>
                  <a:gd name="T1" fmla="*/ 2147483647 h 441"/>
                  <a:gd name="T2" fmla="*/ 2147483647 w 331"/>
                  <a:gd name="T3" fmla="*/ 2147483647 h 441"/>
                  <a:gd name="T4" fmla="*/ 2147483647 w 331"/>
                  <a:gd name="T5" fmla="*/ 2147483647 h 441"/>
                  <a:gd name="T6" fmla="*/ 2147483647 w 331"/>
                  <a:gd name="T7" fmla="*/ 2147483647 h 441"/>
                  <a:gd name="T8" fmla="*/ 2147483647 w 331"/>
                  <a:gd name="T9" fmla="*/ 2147483647 h 441"/>
                  <a:gd name="T10" fmla="*/ 2147483647 w 331"/>
                  <a:gd name="T11" fmla="*/ 2147483647 h 441"/>
                  <a:gd name="T12" fmla="*/ 2147483647 w 331"/>
                  <a:gd name="T13" fmla="*/ 2147483647 h 441"/>
                  <a:gd name="T14" fmla="*/ 0 w 331"/>
                  <a:gd name="T15" fmla="*/ 2147483647 h 441"/>
                  <a:gd name="T16" fmla="*/ 2147483647 w 331"/>
                  <a:gd name="T17" fmla="*/ 2147483647 h 441"/>
                  <a:gd name="T18" fmla="*/ 2147483647 w 331"/>
                  <a:gd name="T19" fmla="*/ 2147483647 h 441"/>
                  <a:gd name="T20" fmla="*/ 2147483647 w 331"/>
                  <a:gd name="T21" fmla="*/ 2147483647 h 441"/>
                  <a:gd name="T22" fmla="*/ 2147483647 w 331"/>
                  <a:gd name="T23" fmla="*/ 2147483647 h 441"/>
                  <a:gd name="T24" fmla="*/ 2147483647 w 331"/>
                  <a:gd name="T25" fmla="*/ 2147483647 h 441"/>
                  <a:gd name="T26" fmla="*/ 2147483647 w 331"/>
                  <a:gd name="T27" fmla="*/ 2147483647 h 441"/>
                  <a:gd name="T28" fmla="*/ 2147483647 w 331"/>
                  <a:gd name="T29" fmla="*/ 2147483647 h 441"/>
                  <a:gd name="T30" fmla="*/ 2147483647 w 331"/>
                  <a:gd name="T31" fmla="*/ 0 h 441"/>
                  <a:gd name="T32" fmla="*/ 2147483647 w 331"/>
                  <a:gd name="T33" fmla="*/ 2147483647 h 441"/>
                  <a:gd name="T34" fmla="*/ 2147483647 w 331"/>
                  <a:gd name="T35" fmla="*/ 2147483647 h 441"/>
                  <a:gd name="T36" fmla="*/ 2147483647 w 331"/>
                  <a:gd name="T37" fmla="*/ 2147483647 h 441"/>
                  <a:gd name="T38" fmla="*/ 2147483647 w 331"/>
                  <a:gd name="T39" fmla="*/ 2147483647 h 441"/>
                  <a:gd name="T40" fmla="*/ 2147483647 w 331"/>
                  <a:gd name="T41" fmla="*/ 2147483647 h 441"/>
                  <a:gd name="T42" fmla="*/ 2147483647 w 331"/>
                  <a:gd name="T43" fmla="*/ 2147483647 h 441"/>
                  <a:gd name="T44" fmla="*/ 2147483647 w 331"/>
                  <a:gd name="T45" fmla="*/ 2147483647 h 441"/>
                  <a:gd name="T46" fmla="*/ 2147483647 w 331"/>
                  <a:gd name="T47" fmla="*/ 2147483647 h 441"/>
                  <a:gd name="T48" fmla="*/ 2147483647 w 331"/>
                  <a:gd name="T49" fmla="*/ 2147483647 h 441"/>
                  <a:gd name="T50" fmla="*/ 2147483647 w 331"/>
                  <a:gd name="T51" fmla="*/ 2147483647 h 4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1"/>
                  <a:gd name="T79" fmla="*/ 0 h 441"/>
                  <a:gd name="T80" fmla="*/ 331 w 331"/>
                  <a:gd name="T81" fmla="*/ 441 h 4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1" h="441">
                    <a:moveTo>
                      <a:pt x="234" y="368"/>
                    </a:moveTo>
                    <a:lnTo>
                      <a:pt x="200" y="344"/>
                    </a:lnTo>
                    <a:lnTo>
                      <a:pt x="165" y="352"/>
                    </a:lnTo>
                    <a:lnTo>
                      <a:pt x="130" y="424"/>
                    </a:lnTo>
                    <a:lnTo>
                      <a:pt x="61" y="440"/>
                    </a:lnTo>
                    <a:lnTo>
                      <a:pt x="26" y="440"/>
                    </a:lnTo>
                    <a:lnTo>
                      <a:pt x="17" y="408"/>
                    </a:lnTo>
                    <a:lnTo>
                      <a:pt x="0" y="384"/>
                    </a:lnTo>
                    <a:lnTo>
                      <a:pt x="78" y="336"/>
                    </a:lnTo>
                    <a:lnTo>
                      <a:pt x="61" y="288"/>
                    </a:lnTo>
                    <a:lnTo>
                      <a:pt x="78" y="224"/>
                    </a:lnTo>
                    <a:lnTo>
                      <a:pt x="17" y="160"/>
                    </a:lnTo>
                    <a:lnTo>
                      <a:pt x="52" y="144"/>
                    </a:lnTo>
                    <a:lnTo>
                      <a:pt x="96" y="80"/>
                    </a:lnTo>
                    <a:lnTo>
                      <a:pt x="69" y="40"/>
                    </a:lnTo>
                    <a:lnTo>
                      <a:pt x="78" y="0"/>
                    </a:lnTo>
                    <a:lnTo>
                      <a:pt x="156" y="32"/>
                    </a:lnTo>
                    <a:lnTo>
                      <a:pt x="252" y="56"/>
                    </a:lnTo>
                    <a:lnTo>
                      <a:pt x="269" y="64"/>
                    </a:lnTo>
                    <a:lnTo>
                      <a:pt x="295" y="104"/>
                    </a:lnTo>
                    <a:lnTo>
                      <a:pt x="243" y="152"/>
                    </a:lnTo>
                    <a:lnTo>
                      <a:pt x="269" y="184"/>
                    </a:lnTo>
                    <a:lnTo>
                      <a:pt x="304" y="168"/>
                    </a:lnTo>
                    <a:lnTo>
                      <a:pt x="330" y="192"/>
                    </a:lnTo>
                    <a:lnTo>
                      <a:pt x="330" y="296"/>
                    </a:lnTo>
                    <a:lnTo>
                      <a:pt x="234" y="368"/>
                    </a:lnTo>
                  </a:path>
                </a:pathLst>
              </a:custGeom>
              <a:solidFill>
                <a:srgbClr val="808080"/>
              </a:solidFill>
              <a:ln w="12700" cap="rnd">
                <a:solidFill>
                  <a:schemeClr val="bg1"/>
                </a:solidFill>
                <a:round/>
                <a:headEnd/>
                <a:tailEnd/>
              </a:ln>
            </p:spPr>
            <p:txBody>
              <a:bodyPr/>
              <a:lstStyle/>
              <a:p>
                <a:endParaRPr lang="de-CH" dirty="0"/>
              </a:p>
            </p:txBody>
          </p:sp>
          <p:sp>
            <p:nvSpPr>
              <p:cNvPr id="70" name="Freeform 105"/>
              <p:cNvSpPr>
                <a:spLocks/>
              </p:cNvSpPr>
              <p:nvPr/>
            </p:nvSpPr>
            <p:spPr bwMode="auto">
              <a:xfrm>
                <a:off x="499" y="3283"/>
                <a:ext cx="69" cy="54"/>
              </a:xfrm>
              <a:custGeom>
                <a:avLst/>
                <a:gdLst>
                  <a:gd name="T0" fmla="*/ 0 w 53"/>
                  <a:gd name="T1" fmla="*/ 2147483647 h 41"/>
                  <a:gd name="T2" fmla="*/ 2147483647 w 53"/>
                  <a:gd name="T3" fmla="*/ 0 h 41"/>
                  <a:gd name="T4" fmla="*/ 2147483647 w 53"/>
                  <a:gd name="T5" fmla="*/ 2147483647 h 41"/>
                  <a:gd name="T6" fmla="*/ 2147483647 w 53"/>
                  <a:gd name="T7" fmla="*/ 2147483647 h 41"/>
                  <a:gd name="T8" fmla="*/ 0 w 53"/>
                  <a:gd name="T9" fmla="*/ 2147483647 h 41"/>
                  <a:gd name="T10" fmla="*/ 0 60000 65536"/>
                  <a:gd name="T11" fmla="*/ 0 60000 65536"/>
                  <a:gd name="T12" fmla="*/ 0 60000 65536"/>
                  <a:gd name="T13" fmla="*/ 0 60000 65536"/>
                  <a:gd name="T14" fmla="*/ 0 60000 65536"/>
                  <a:gd name="T15" fmla="*/ 0 w 53"/>
                  <a:gd name="T16" fmla="*/ 0 h 41"/>
                  <a:gd name="T17" fmla="*/ 53 w 53"/>
                  <a:gd name="T18" fmla="*/ 41 h 41"/>
                </a:gdLst>
                <a:ahLst/>
                <a:cxnLst>
                  <a:cxn ang="T10">
                    <a:pos x="T0" y="T1"/>
                  </a:cxn>
                  <a:cxn ang="T11">
                    <a:pos x="T2" y="T3"/>
                  </a:cxn>
                  <a:cxn ang="T12">
                    <a:pos x="T4" y="T5"/>
                  </a:cxn>
                  <a:cxn ang="T13">
                    <a:pos x="T6" y="T7"/>
                  </a:cxn>
                  <a:cxn ang="T14">
                    <a:pos x="T8" y="T9"/>
                  </a:cxn>
                </a:cxnLst>
                <a:rect l="T15" t="T16" r="T17" b="T18"/>
                <a:pathLst>
                  <a:path w="53" h="41">
                    <a:moveTo>
                      <a:pt x="0" y="24"/>
                    </a:moveTo>
                    <a:lnTo>
                      <a:pt x="17" y="0"/>
                    </a:lnTo>
                    <a:lnTo>
                      <a:pt x="52" y="24"/>
                    </a:lnTo>
                    <a:lnTo>
                      <a:pt x="35" y="40"/>
                    </a:lnTo>
                    <a:lnTo>
                      <a:pt x="0" y="24"/>
                    </a:lnTo>
                  </a:path>
                </a:pathLst>
              </a:custGeom>
              <a:solidFill>
                <a:srgbClr val="CBCBCB"/>
              </a:solidFill>
              <a:ln w="12700" cap="rnd">
                <a:solidFill>
                  <a:schemeClr val="bg1"/>
                </a:solidFill>
                <a:round/>
                <a:headEnd/>
                <a:tailEnd/>
              </a:ln>
            </p:spPr>
            <p:txBody>
              <a:bodyPr/>
              <a:lstStyle/>
              <a:p>
                <a:endParaRPr lang="de-CH" dirty="0"/>
              </a:p>
            </p:txBody>
          </p:sp>
          <p:sp>
            <p:nvSpPr>
              <p:cNvPr id="71" name="Freeform 106"/>
              <p:cNvSpPr>
                <a:spLocks/>
              </p:cNvSpPr>
              <p:nvPr/>
            </p:nvSpPr>
            <p:spPr bwMode="auto">
              <a:xfrm>
                <a:off x="249" y="3336"/>
                <a:ext cx="421" cy="286"/>
              </a:xfrm>
              <a:custGeom>
                <a:avLst/>
                <a:gdLst>
                  <a:gd name="T0" fmla="*/ 2147483647 w 322"/>
                  <a:gd name="T1" fmla="*/ 2147483647 h 217"/>
                  <a:gd name="T2" fmla="*/ 2147483647 w 322"/>
                  <a:gd name="T3" fmla="*/ 2147483647 h 217"/>
                  <a:gd name="T4" fmla="*/ 2147483647 w 322"/>
                  <a:gd name="T5" fmla="*/ 2147483647 h 217"/>
                  <a:gd name="T6" fmla="*/ 2147483647 w 322"/>
                  <a:gd name="T7" fmla="*/ 2147483647 h 217"/>
                  <a:gd name="T8" fmla="*/ 2147483647 w 322"/>
                  <a:gd name="T9" fmla="*/ 2147483647 h 217"/>
                  <a:gd name="T10" fmla="*/ 2147483647 w 322"/>
                  <a:gd name="T11" fmla="*/ 2147483647 h 217"/>
                  <a:gd name="T12" fmla="*/ 2147483647 w 322"/>
                  <a:gd name="T13" fmla="*/ 2147483647 h 217"/>
                  <a:gd name="T14" fmla="*/ 2147483647 w 322"/>
                  <a:gd name="T15" fmla="*/ 2147483647 h 217"/>
                  <a:gd name="T16" fmla="*/ 2147483647 w 322"/>
                  <a:gd name="T17" fmla="*/ 2147483647 h 217"/>
                  <a:gd name="T18" fmla="*/ 2147483647 w 322"/>
                  <a:gd name="T19" fmla="*/ 2147483647 h 217"/>
                  <a:gd name="T20" fmla="*/ 0 w 322"/>
                  <a:gd name="T21" fmla="*/ 2147483647 h 217"/>
                  <a:gd name="T22" fmla="*/ 0 w 322"/>
                  <a:gd name="T23" fmla="*/ 2147483647 h 217"/>
                  <a:gd name="T24" fmla="*/ 2147483647 w 322"/>
                  <a:gd name="T25" fmla="*/ 2147483647 h 217"/>
                  <a:gd name="T26" fmla="*/ 2147483647 w 322"/>
                  <a:gd name="T27" fmla="*/ 2147483647 h 217"/>
                  <a:gd name="T28" fmla="*/ 2147483647 w 322"/>
                  <a:gd name="T29" fmla="*/ 2147483647 h 217"/>
                  <a:gd name="T30" fmla="*/ 2147483647 w 322"/>
                  <a:gd name="T31" fmla="*/ 2147483647 h 217"/>
                  <a:gd name="T32" fmla="*/ 2147483647 w 322"/>
                  <a:gd name="T33" fmla="*/ 2147483647 h 217"/>
                  <a:gd name="T34" fmla="*/ 2147483647 w 322"/>
                  <a:gd name="T35" fmla="*/ 0 h 217"/>
                  <a:gd name="T36" fmla="*/ 2147483647 w 322"/>
                  <a:gd name="T37" fmla="*/ 2147483647 h 217"/>
                  <a:gd name="T38" fmla="*/ 2147483647 w 322"/>
                  <a:gd name="T39" fmla="*/ 2147483647 h 217"/>
                  <a:gd name="T40" fmla="*/ 2147483647 w 322"/>
                  <a:gd name="T41" fmla="*/ 2147483647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2"/>
                  <a:gd name="T64" fmla="*/ 0 h 217"/>
                  <a:gd name="T65" fmla="*/ 322 w 322"/>
                  <a:gd name="T66" fmla="*/ 217 h 2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2" h="217">
                    <a:moveTo>
                      <a:pt x="260" y="72"/>
                    </a:moveTo>
                    <a:lnTo>
                      <a:pt x="321" y="96"/>
                    </a:lnTo>
                    <a:lnTo>
                      <a:pt x="278" y="128"/>
                    </a:lnTo>
                    <a:lnTo>
                      <a:pt x="182" y="208"/>
                    </a:lnTo>
                    <a:lnTo>
                      <a:pt x="139" y="208"/>
                    </a:lnTo>
                    <a:lnTo>
                      <a:pt x="61" y="208"/>
                    </a:lnTo>
                    <a:lnTo>
                      <a:pt x="9" y="208"/>
                    </a:lnTo>
                    <a:lnTo>
                      <a:pt x="9" y="216"/>
                    </a:lnTo>
                    <a:lnTo>
                      <a:pt x="9" y="208"/>
                    </a:lnTo>
                    <a:lnTo>
                      <a:pt x="9" y="184"/>
                    </a:lnTo>
                    <a:lnTo>
                      <a:pt x="0" y="160"/>
                    </a:lnTo>
                    <a:lnTo>
                      <a:pt x="0" y="144"/>
                    </a:lnTo>
                    <a:lnTo>
                      <a:pt x="9" y="136"/>
                    </a:lnTo>
                    <a:lnTo>
                      <a:pt x="9" y="128"/>
                    </a:lnTo>
                    <a:lnTo>
                      <a:pt x="35" y="120"/>
                    </a:lnTo>
                    <a:lnTo>
                      <a:pt x="139" y="80"/>
                    </a:lnTo>
                    <a:lnTo>
                      <a:pt x="113" y="32"/>
                    </a:lnTo>
                    <a:lnTo>
                      <a:pt x="139" y="0"/>
                    </a:lnTo>
                    <a:lnTo>
                      <a:pt x="191" y="40"/>
                    </a:lnTo>
                    <a:lnTo>
                      <a:pt x="252" y="40"/>
                    </a:lnTo>
                    <a:lnTo>
                      <a:pt x="260" y="72"/>
                    </a:lnTo>
                  </a:path>
                </a:pathLst>
              </a:custGeom>
              <a:solidFill>
                <a:srgbClr val="CBCBCB"/>
              </a:solidFill>
              <a:ln w="12700">
                <a:solidFill>
                  <a:schemeClr val="bg1"/>
                </a:solidFill>
                <a:round/>
                <a:headEnd/>
                <a:tailEnd/>
              </a:ln>
            </p:spPr>
            <p:txBody>
              <a:bodyPr/>
              <a:lstStyle/>
              <a:p>
                <a:endParaRPr lang="de-CH" dirty="0"/>
              </a:p>
            </p:txBody>
          </p:sp>
          <p:sp>
            <p:nvSpPr>
              <p:cNvPr id="72" name="Freeform 107"/>
              <p:cNvSpPr>
                <a:spLocks/>
              </p:cNvSpPr>
              <p:nvPr/>
            </p:nvSpPr>
            <p:spPr bwMode="auto">
              <a:xfrm>
                <a:off x="1213" y="2652"/>
                <a:ext cx="80" cy="64"/>
              </a:xfrm>
              <a:custGeom>
                <a:avLst/>
                <a:gdLst>
                  <a:gd name="T0" fmla="*/ 2147483647 w 61"/>
                  <a:gd name="T1" fmla="*/ 2147483647 h 49"/>
                  <a:gd name="T2" fmla="*/ 2147483647 w 61"/>
                  <a:gd name="T3" fmla="*/ 2147483647 h 49"/>
                  <a:gd name="T4" fmla="*/ 0 w 61"/>
                  <a:gd name="T5" fmla="*/ 2147483647 h 49"/>
                  <a:gd name="T6" fmla="*/ 2147483647 w 61"/>
                  <a:gd name="T7" fmla="*/ 0 h 49"/>
                  <a:gd name="T8" fmla="*/ 2147483647 w 61"/>
                  <a:gd name="T9" fmla="*/ 2147483647 h 49"/>
                  <a:gd name="T10" fmla="*/ 0 60000 65536"/>
                  <a:gd name="T11" fmla="*/ 0 60000 65536"/>
                  <a:gd name="T12" fmla="*/ 0 60000 65536"/>
                  <a:gd name="T13" fmla="*/ 0 60000 65536"/>
                  <a:gd name="T14" fmla="*/ 0 60000 65536"/>
                  <a:gd name="T15" fmla="*/ 0 w 61"/>
                  <a:gd name="T16" fmla="*/ 0 h 49"/>
                  <a:gd name="T17" fmla="*/ 61 w 61"/>
                  <a:gd name="T18" fmla="*/ 49 h 49"/>
                </a:gdLst>
                <a:ahLst/>
                <a:cxnLst>
                  <a:cxn ang="T10">
                    <a:pos x="T0" y="T1"/>
                  </a:cxn>
                  <a:cxn ang="T11">
                    <a:pos x="T2" y="T3"/>
                  </a:cxn>
                  <a:cxn ang="T12">
                    <a:pos x="T4" y="T5"/>
                  </a:cxn>
                  <a:cxn ang="T13">
                    <a:pos x="T6" y="T7"/>
                  </a:cxn>
                  <a:cxn ang="T14">
                    <a:pos x="T8" y="T9"/>
                  </a:cxn>
                </a:cxnLst>
                <a:rect l="T15" t="T16" r="T17" b="T18"/>
                <a:pathLst>
                  <a:path w="61" h="49">
                    <a:moveTo>
                      <a:pt x="60" y="16"/>
                    </a:moveTo>
                    <a:lnTo>
                      <a:pt x="43" y="48"/>
                    </a:lnTo>
                    <a:lnTo>
                      <a:pt x="0" y="24"/>
                    </a:lnTo>
                    <a:lnTo>
                      <a:pt x="34" y="0"/>
                    </a:lnTo>
                    <a:lnTo>
                      <a:pt x="60" y="16"/>
                    </a:lnTo>
                  </a:path>
                </a:pathLst>
              </a:custGeom>
              <a:solidFill>
                <a:srgbClr val="CBCBCB"/>
              </a:solidFill>
              <a:ln w="12700" cap="rnd">
                <a:solidFill>
                  <a:schemeClr val="bg1"/>
                </a:solidFill>
                <a:round/>
                <a:headEnd/>
                <a:tailEnd/>
              </a:ln>
            </p:spPr>
            <p:txBody>
              <a:bodyPr/>
              <a:lstStyle/>
              <a:p>
                <a:endParaRPr lang="de-CH" dirty="0"/>
              </a:p>
            </p:txBody>
          </p:sp>
          <p:sp>
            <p:nvSpPr>
              <p:cNvPr id="73" name="Freeform 108"/>
              <p:cNvSpPr>
                <a:spLocks/>
              </p:cNvSpPr>
              <p:nvPr/>
            </p:nvSpPr>
            <p:spPr bwMode="auto">
              <a:xfrm>
                <a:off x="1145" y="2652"/>
                <a:ext cx="58" cy="53"/>
              </a:xfrm>
              <a:custGeom>
                <a:avLst/>
                <a:gdLst>
                  <a:gd name="T0" fmla="*/ 2147483647 w 44"/>
                  <a:gd name="T1" fmla="*/ 0 h 41"/>
                  <a:gd name="T2" fmla="*/ 0 w 44"/>
                  <a:gd name="T3" fmla="*/ 2147483647 h 41"/>
                  <a:gd name="T4" fmla="*/ 2147483647 w 44"/>
                  <a:gd name="T5" fmla="*/ 2147483647 h 41"/>
                  <a:gd name="T6" fmla="*/ 2147483647 w 44"/>
                  <a:gd name="T7" fmla="*/ 2147483647 h 41"/>
                  <a:gd name="T8" fmla="*/ 2147483647 w 44"/>
                  <a:gd name="T9" fmla="*/ 0 h 41"/>
                  <a:gd name="T10" fmla="*/ 0 60000 65536"/>
                  <a:gd name="T11" fmla="*/ 0 60000 65536"/>
                  <a:gd name="T12" fmla="*/ 0 60000 65536"/>
                  <a:gd name="T13" fmla="*/ 0 60000 65536"/>
                  <a:gd name="T14" fmla="*/ 0 60000 65536"/>
                  <a:gd name="T15" fmla="*/ 0 w 44"/>
                  <a:gd name="T16" fmla="*/ 0 h 41"/>
                  <a:gd name="T17" fmla="*/ 44 w 44"/>
                  <a:gd name="T18" fmla="*/ 41 h 41"/>
                </a:gdLst>
                <a:ahLst/>
                <a:cxnLst>
                  <a:cxn ang="T10">
                    <a:pos x="T0" y="T1"/>
                  </a:cxn>
                  <a:cxn ang="T11">
                    <a:pos x="T2" y="T3"/>
                  </a:cxn>
                  <a:cxn ang="T12">
                    <a:pos x="T4" y="T5"/>
                  </a:cxn>
                  <a:cxn ang="T13">
                    <a:pos x="T6" y="T7"/>
                  </a:cxn>
                  <a:cxn ang="T14">
                    <a:pos x="T8" y="T9"/>
                  </a:cxn>
                </a:cxnLst>
                <a:rect l="T15" t="T16" r="T17" b="T18"/>
                <a:pathLst>
                  <a:path w="44" h="41">
                    <a:moveTo>
                      <a:pt x="26" y="0"/>
                    </a:moveTo>
                    <a:lnTo>
                      <a:pt x="0" y="8"/>
                    </a:lnTo>
                    <a:lnTo>
                      <a:pt x="17" y="40"/>
                    </a:lnTo>
                    <a:lnTo>
                      <a:pt x="43" y="8"/>
                    </a:lnTo>
                    <a:lnTo>
                      <a:pt x="26" y="0"/>
                    </a:lnTo>
                  </a:path>
                </a:pathLst>
              </a:custGeom>
              <a:solidFill>
                <a:srgbClr val="CBCBCB"/>
              </a:solidFill>
              <a:ln w="12700" cap="rnd">
                <a:solidFill>
                  <a:schemeClr val="bg1"/>
                </a:solidFill>
                <a:round/>
                <a:headEnd/>
                <a:tailEnd/>
              </a:ln>
            </p:spPr>
            <p:txBody>
              <a:bodyPr/>
              <a:lstStyle/>
              <a:p>
                <a:endParaRPr lang="de-CH" dirty="0"/>
              </a:p>
            </p:txBody>
          </p:sp>
          <p:sp>
            <p:nvSpPr>
              <p:cNvPr id="74" name="Freeform 109"/>
              <p:cNvSpPr>
                <a:spLocks/>
              </p:cNvSpPr>
              <p:nvPr/>
            </p:nvSpPr>
            <p:spPr bwMode="auto">
              <a:xfrm>
                <a:off x="1156" y="2462"/>
                <a:ext cx="205" cy="159"/>
              </a:xfrm>
              <a:custGeom>
                <a:avLst/>
                <a:gdLst>
                  <a:gd name="T0" fmla="*/ 2147483647 w 157"/>
                  <a:gd name="T1" fmla="*/ 2147483647 h 121"/>
                  <a:gd name="T2" fmla="*/ 2147483647 w 157"/>
                  <a:gd name="T3" fmla="*/ 2147483647 h 121"/>
                  <a:gd name="T4" fmla="*/ 2147483647 w 157"/>
                  <a:gd name="T5" fmla="*/ 2147483647 h 121"/>
                  <a:gd name="T6" fmla="*/ 2147483647 w 157"/>
                  <a:gd name="T7" fmla="*/ 2147483647 h 121"/>
                  <a:gd name="T8" fmla="*/ 2147483647 w 157"/>
                  <a:gd name="T9" fmla="*/ 2147483647 h 121"/>
                  <a:gd name="T10" fmla="*/ 2147483647 w 157"/>
                  <a:gd name="T11" fmla="*/ 2147483647 h 121"/>
                  <a:gd name="T12" fmla="*/ 2147483647 w 157"/>
                  <a:gd name="T13" fmla="*/ 2147483647 h 121"/>
                  <a:gd name="T14" fmla="*/ 2147483647 w 157"/>
                  <a:gd name="T15" fmla="*/ 2147483647 h 121"/>
                  <a:gd name="T16" fmla="*/ 2147483647 w 157"/>
                  <a:gd name="T17" fmla="*/ 0 h 121"/>
                  <a:gd name="T18" fmla="*/ 0 w 157"/>
                  <a:gd name="T19" fmla="*/ 2147483647 h 121"/>
                  <a:gd name="T20" fmla="*/ 2147483647 w 157"/>
                  <a:gd name="T21" fmla="*/ 2147483647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121"/>
                  <a:gd name="T35" fmla="*/ 157 w 157"/>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121">
                    <a:moveTo>
                      <a:pt x="26" y="112"/>
                    </a:moveTo>
                    <a:lnTo>
                      <a:pt x="69" y="120"/>
                    </a:lnTo>
                    <a:lnTo>
                      <a:pt x="139" y="120"/>
                    </a:lnTo>
                    <a:lnTo>
                      <a:pt x="156" y="104"/>
                    </a:lnTo>
                    <a:lnTo>
                      <a:pt x="156" y="64"/>
                    </a:lnTo>
                    <a:lnTo>
                      <a:pt x="139" y="56"/>
                    </a:lnTo>
                    <a:lnTo>
                      <a:pt x="139" y="32"/>
                    </a:lnTo>
                    <a:lnTo>
                      <a:pt x="156" y="24"/>
                    </a:lnTo>
                    <a:lnTo>
                      <a:pt x="147" y="0"/>
                    </a:lnTo>
                    <a:lnTo>
                      <a:pt x="0" y="80"/>
                    </a:lnTo>
                    <a:lnTo>
                      <a:pt x="26" y="112"/>
                    </a:lnTo>
                  </a:path>
                </a:pathLst>
              </a:custGeom>
              <a:solidFill>
                <a:srgbClr val="CBCBCB"/>
              </a:solidFill>
              <a:ln w="12700">
                <a:solidFill>
                  <a:schemeClr val="bg1"/>
                </a:solidFill>
                <a:round/>
                <a:headEnd/>
                <a:tailEnd/>
              </a:ln>
            </p:spPr>
            <p:txBody>
              <a:bodyPr/>
              <a:lstStyle/>
              <a:p>
                <a:endParaRPr lang="de-CH" dirty="0"/>
              </a:p>
            </p:txBody>
          </p:sp>
          <p:sp>
            <p:nvSpPr>
              <p:cNvPr id="75" name="Freeform 110"/>
              <p:cNvSpPr>
                <a:spLocks/>
              </p:cNvSpPr>
              <p:nvPr/>
            </p:nvSpPr>
            <p:spPr bwMode="auto">
              <a:xfrm>
                <a:off x="1201" y="2294"/>
                <a:ext cx="658" cy="885"/>
              </a:xfrm>
              <a:custGeom>
                <a:avLst/>
                <a:gdLst>
                  <a:gd name="T0" fmla="*/ 2147483647 w 503"/>
                  <a:gd name="T1" fmla="*/ 2147483647 h 673"/>
                  <a:gd name="T2" fmla="*/ 2147483647 w 503"/>
                  <a:gd name="T3" fmla="*/ 2147483647 h 673"/>
                  <a:gd name="T4" fmla="*/ 2147483647 w 503"/>
                  <a:gd name="T5" fmla="*/ 2147483647 h 673"/>
                  <a:gd name="T6" fmla="*/ 2147483647 w 503"/>
                  <a:gd name="T7" fmla="*/ 2147483647 h 673"/>
                  <a:gd name="T8" fmla="*/ 2147483647 w 503"/>
                  <a:gd name="T9" fmla="*/ 2147483647 h 673"/>
                  <a:gd name="T10" fmla="*/ 2147483647 w 503"/>
                  <a:gd name="T11" fmla="*/ 2147483647 h 673"/>
                  <a:gd name="T12" fmla="*/ 2147483647 w 503"/>
                  <a:gd name="T13" fmla="*/ 2147483647 h 673"/>
                  <a:gd name="T14" fmla="*/ 0 w 503"/>
                  <a:gd name="T15" fmla="*/ 2147483647 h 673"/>
                  <a:gd name="T16" fmla="*/ 0 w 503"/>
                  <a:gd name="T17" fmla="*/ 2147483647 h 673"/>
                  <a:gd name="T18" fmla="*/ 2147483647 w 503"/>
                  <a:gd name="T19" fmla="*/ 2147483647 h 673"/>
                  <a:gd name="T20" fmla="*/ 2147483647 w 503"/>
                  <a:gd name="T21" fmla="*/ 2147483647 h 673"/>
                  <a:gd name="T22" fmla="*/ 2147483647 w 503"/>
                  <a:gd name="T23" fmla="*/ 2147483647 h 673"/>
                  <a:gd name="T24" fmla="*/ 2147483647 w 503"/>
                  <a:gd name="T25" fmla="*/ 2147483647 h 673"/>
                  <a:gd name="T26" fmla="*/ 2147483647 w 503"/>
                  <a:gd name="T27" fmla="*/ 2147483647 h 673"/>
                  <a:gd name="T28" fmla="*/ 0 w 503"/>
                  <a:gd name="T29" fmla="*/ 2147483647 h 673"/>
                  <a:gd name="T30" fmla="*/ 2147483647 w 503"/>
                  <a:gd name="T31" fmla="*/ 2147483647 h 673"/>
                  <a:gd name="T32" fmla="*/ 2147483647 w 503"/>
                  <a:gd name="T33" fmla="*/ 2147483647 h 673"/>
                  <a:gd name="T34" fmla="*/ 2147483647 w 503"/>
                  <a:gd name="T35" fmla="*/ 2147483647 h 673"/>
                  <a:gd name="T36" fmla="*/ 2147483647 w 503"/>
                  <a:gd name="T37" fmla="*/ 2147483647 h 673"/>
                  <a:gd name="T38" fmla="*/ 2147483647 w 503"/>
                  <a:gd name="T39" fmla="*/ 2147483647 h 673"/>
                  <a:gd name="T40" fmla="*/ 2147483647 w 503"/>
                  <a:gd name="T41" fmla="*/ 2147483647 h 673"/>
                  <a:gd name="T42" fmla="*/ 2147483647 w 503"/>
                  <a:gd name="T43" fmla="*/ 2147483647 h 673"/>
                  <a:gd name="T44" fmla="*/ 2147483647 w 503"/>
                  <a:gd name="T45" fmla="*/ 2147483647 h 673"/>
                  <a:gd name="T46" fmla="*/ 2147483647 w 503"/>
                  <a:gd name="T47" fmla="*/ 2147483647 h 673"/>
                  <a:gd name="T48" fmla="*/ 2147483647 w 503"/>
                  <a:gd name="T49" fmla="*/ 2147483647 h 673"/>
                  <a:gd name="T50" fmla="*/ 2147483647 w 503"/>
                  <a:gd name="T51" fmla="*/ 2147483647 h 673"/>
                  <a:gd name="T52" fmla="*/ 2147483647 w 503"/>
                  <a:gd name="T53" fmla="*/ 2147483647 h 673"/>
                  <a:gd name="T54" fmla="*/ 2147483647 w 503"/>
                  <a:gd name="T55" fmla="*/ 2147483647 h 673"/>
                  <a:gd name="T56" fmla="*/ 2147483647 w 503"/>
                  <a:gd name="T57" fmla="*/ 2147483647 h 673"/>
                  <a:gd name="T58" fmla="*/ 2147483647 w 503"/>
                  <a:gd name="T59" fmla="*/ 2147483647 h 673"/>
                  <a:gd name="T60" fmla="*/ 2147483647 w 503"/>
                  <a:gd name="T61" fmla="*/ 2147483647 h 673"/>
                  <a:gd name="T62" fmla="*/ 2147483647 w 503"/>
                  <a:gd name="T63" fmla="*/ 2147483647 h 673"/>
                  <a:gd name="T64" fmla="*/ 2147483647 w 503"/>
                  <a:gd name="T65" fmla="*/ 2147483647 h 673"/>
                  <a:gd name="T66" fmla="*/ 2147483647 w 503"/>
                  <a:gd name="T67" fmla="*/ 2147483647 h 673"/>
                  <a:gd name="T68" fmla="*/ 2147483647 w 503"/>
                  <a:gd name="T69" fmla="*/ 2147483647 h 673"/>
                  <a:gd name="T70" fmla="*/ 2147483647 w 503"/>
                  <a:gd name="T71" fmla="*/ 2147483647 h 673"/>
                  <a:gd name="T72" fmla="*/ 2147483647 w 503"/>
                  <a:gd name="T73" fmla="*/ 2147483647 h 673"/>
                  <a:gd name="T74" fmla="*/ 2147483647 w 503"/>
                  <a:gd name="T75" fmla="*/ 2147483647 h 673"/>
                  <a:gd name="T76" fmla="*/ 2147483647 w 503"/>
                  <a:gd name="T77" fmla="*/ 2147483647 h 673"/>
                  <a:gd name="T78" fmla="*/ 2147483647 w 503"/>
                  <a:gd name="T79" fmla="*/ 2147483647 h 673"/>
                  <a:gd name="T80" fmla="*/ 2147483647 w 503"/>
                  <a:gd name="T81" fmla="*/ 0 h 673"/>
                  <a:gd name="T82" fmla="*/ 2147483647 w 503"/>
                  <a:gd name="T83" fmla="*/ 2147483647 h 673"/>
                  <a:gd name="T84" fmla="*/ 2147483647 w 503"/>
                  <a:gd name="T85" fmla="*/ 2147483647 h 673"/>
                  <a:gd name="T86" fmla="*/ 2147483647 w 503"/>
                  <a:gd name="T87" fmla="*/ 2147483647 h 673"/>
                  <a:gd name="T88" fmla="*/ 2147483647 w 503"/>
                  <a:gd name="T89" fmla="*/ 2147483647 h 673"/>
                  <a:gd name="T90" fmla="*/ 2147483647 w 503"/>
                  <a:gd name="T91" fmla="*/ 2147483647 h 673"/>
                  <a:gd name="T92" fmla="*/ 2147483647 w 503"/>
                  <a:gd name="T93" fmla="*/ 2147483647 h 673"/>
                  <a:gd name="T94" fmla="*/ 2147483647 w 503"/>
                  <a:gd name="T95" fmla="*/ 2147483647 h 673"/>
                  <a:gd name="T96" fmla="*/ 2147483647 w 503"/>
                  <a:gd name="T97" fmla="*/ 2147483647 h 673"/>
                  <a:gd name="T98" fmla="*/ 2147483647 w 503"/>
                  <a:gd name="T99" fmla="*/ 2147483647 h 673"/>
                  <a:gd name="T100" fmla="*/ 2147483647 w 503"/>
                  <a:gd name="T101" fmla="*/ 2147483647 h 673"/>
                  <a:gd name="T102" fmla="*/ 2147483647 w 503"/>
                  <a:gd name="T103" fmla="*/ 2147483647 h 673"/>
                  <a:gd name="T104" fmla="*/ 2147483647 w 503"/>
                  <a:gd name="T105" fmla="*/ 2147483647 h 6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3"/>
                  <a:gd name="T160" fmla="*/ 0 h 673"/>
                  <a:gd name="T161" fmla="*/ 503 w 503"/>
                  <a:gd name="T162" fmla="*/ 673 h 6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3" h="673">
                    <a:moveTo>
                      <a:pt x="156" y="152"/>
                    </a:moveTo>
                    <a:lnTo>
                      <a:pt x="173" y="200"/>
                    </a:lnTo>
                    <a:lnTo>
                      <a:pt x="138" y="256"/>
                    </a:lnTo>
                    <a:lnTo>
                      <a:pt x="104" y="296"/>
                    </a:lnTo>
                    <a:lnTo>
                      <a:pt x="130" y="320"/>
                    </a:lnTo>
                    <a:lnTo>
                      <a:pt x="87" y="376"/>
                    </a:lnTo>
                    <a:lnTo>
                      <a:pt x="43" y="408"/>
                    </a:lnTo>
                    <a:lnTo>
                      <a:pt x="0" y="424"/>
                    </a:lnTo>
                    <a:lnTo>
                      <a:pt x="0" y="472"/>
                    </a:lnTo>
                    <a:lnTo>
                      <a:pt x="9" y="504"/>
                    </a:lnTo>
                    <a:lnTo>
                      <a:pt x="52" y="512"/>
                    </a:lnTo>
                    <a:lnTo>
                      <a:pt x="87" y="536"/>
                    </a:lnTo>
                    <a:lnTo>
                      <a:pt x="43" y="568"/>
                    </a:lnTo>
                    <a:lnTo>
                      <a:pt x="17" y="568"/>
                    </a:lnTo>
                    <a:lnTo>
                      <a:pt x="0" y="576"/>
                    </a:lnTo>
                    <a:lnTo>
                      <a:pt x="43" y="616"/>
                    </a:lnTo>
                    <a:lnTo>
                      <a:pt x="87" y="584"/>
                    </a:lnTo>
                    <a:lnTo>
                      <a:pt x="130" y="600"/>
                    </a:lnTo>
                    <a:lnTo>
                      <a:pt x="147" y="632"/>
                    </a:lnTo>
                    <a:lnTo>
                      <a:pt x="147" y="664"/>
                    </a:lnTo>
                    <a:lnTo>
                      <a:pt x="173" y="672"/>
                    </a:lnTo>
                    <a:lnTo>
                      <a:pt x="225" y="624"/>
                    </a:lnTo>
                    <a:lnTo>
                      <a:pt x="260" y="616"/>
                    </a:lnTo>
                    <a:lnTo>
                      <a:pt x="303" y="576"/>
                    </a:lnTo>
                    <a:lnTo>
                      <a:pt x="389" y="536"/>
                    </a:lnTo>
                    <a:lnTo>
                      <a:pt x="450" y="496"/>
                    </a:lnTo>
                    <a:lnTo>
                      <a:pt x="459" y="432"/>
                    </a:lnTo>
                    <a:lnTo>
                      <a:pt x="502" y="416"/>
                    </a:lnTo>
                    <a:lnTo>
                      <a:pt x="502" y="384"/>
                    </a:lnTo>
                    <a:lnTo>
                      <a:pt x="459" y="344"/>
                    </a:lnTo>
                    <a:lnTo>
                      <a:pt x="441" y="328"/>
                    </a:lnTo>
                    <a:lnTo>
                      <a:pt x="450" y="264"/>
                    </a:lnTo>
                    <a:lnTo>
                      <a:pt x="467" y="208"/>
                    </a:lnTo>
                    <a:lnTo>
                      <a:pt x="450" y="184"/>
                    </a:lnTo>
                    <a:lnTo>
                      <a:pt x="502" y="160"/>
                    </a:lnTo>
                    <a:lnTo>
                      <a:pt x="485" y="136"/>
                    </a:lnTo>
                    <a:lnTo>
                      <a:pt x="407" y="128"/>
                    </a:lnTo>
                    <a:lnTo>
                      <a:pt x="372" y="120"/>
                    </a:lnTo>
                    <a:lnTo>
                      <a:pt x="355" y="64"/>
                    </a:lnTo>
                    <a:lnTo>
                      <a:pt x="389" y="40"/>
                    </a:lnTo>
                    <a:lnTo>
                      <a:pt x="372" y="0"/>
                    </a:lnTo>
                    <a:lnTo>
                      <a:pt x="355" y="8"/>
                    </a:lnTo>
                    <a:lnTo>
                      <a:pt x="320" y="24"/>
                    </a:lnTo>
                    <a:lnTo>
                      <a:pt x="277" y="32"/>
                    </a:lnTo>
                    <a:lnTo>
                      <a:pt x="251" y="32"/>
                    </a:lnTo>
                    <a:lnTo>
                      <a:pt x="251" y="72"/>
                    </a:lnTo>
                    <a:lnTo>
                      <a:pt x="260" y="112"/>
                    </a:lnTo>
                    <a:lnTo>
                      <a:pt x="251" y="144"/>
                    </a:lnTo>
                    <a:lnTo>
                      <a:pt x="225" y="160"/>
                    </a:lnTo>
                    <a:lnTo>
                      <a:pt x="208" y="120"/>
                    </a:lnTo>
                    <a:lnTo>
                      <a:pt x="164" y="80"/>
                    </a:lnTo>
                    <a:lnTo>
                      <a:pt x="138" y="104"/>
                    </a:lnTo>
                    <a:lnTo>
                      <a:pt x="156" y="152"/>
                    </a:lnTo>
                  </a:path>
                </a:pathLst>
              </a:custGeom>
              <a:solidFill>
                <a:srgbClr val="808080"/>
              </a:solidFill>
              <a:ln w="12700" cap="rnd">
                <a:solidFill>
                  <a:schemeClr val="bg1"/>
                </a:solidFill>
                <a:round/>
                <a:headEnd/>
                <a:tailEnd/>
              </a:ln>
            </p:spPr>
            <p:txBody>
              <a:bodyPr/>
              <a:lstStyle/>
              <a:p>
                <a:endParaRPr lang="de-CH" dirty="0"/>
              </a:p>
            </p:txBody>
          </p:sp>
          <p:sp>
            <p:nvSpPr>
              <p:cNvPr id="76" name="Freeform 111"/>
              <p:cNvSpPr>
                <a:spLocks/>
              </p:cNvSpPr>
              <p:nvPr/>
            </p:nvSpPr>
            <p:spPr bwMode="auto">
              <a:xfrm>
                <a:off x="1995" y="1767"/>
                <a:ext cx="92" cy="43"/>
              </a:xfrm>
              <a:custGeom>
                <a:avLst/>
                <a:gdLst>
                  <a:gd name="T0" fmla="*/ 2147483647 w 70"/>
                  <a:gd name="T1" fmla="*/ 2147483647 h 33"/>
                  <a:gd name="T2" fmla="*/ 2147483647 w 70"/>
                  <a:gd name="T3" fmla="*/ 0 h 33"/>
                  <a:gd name="T4" fmla="*/ 0 w 70"/>
                  <a:gd name="T5" fmla="*/ 2147483647 h 33"/>
                  <a:gd name="T6" fmla="*/ 2147483647 w 70"/>
                  <a:gd name="T7" fmla="*/ 2147483647 h 33"/>
                  <a:gd name="T8" fmla="*/ 2147483647 w 70"/>
                  <a:gd name="T9" fmla="*/ 2147483647 h 33"/>
                  <a:gd name="T10" fmla="*/ 2147483647 w 70"/>
                  <a:gd name="T11" fmla="*/ 2147483647 h 33"/>
                  <a:gd name="T12" fmla="*/ 0 60000 65536"/>
                  <a:gd name="T13" fmla="*/ 0 60000 65536"/>
                  <a:gd name="T14" fmla="*/ 0 60000 65536"/>
                  <a:gd name="T15" fmla="*/ 0 60000 65536"/>
                  <a:gd name="T16" fmla="*/ 0 60000 65536"/>
                  <a:gd name="T17" fmla="*/ 0 60000 65536"/>
                  <a:gd name="T18" fmla="*/ 0 w 70"/>
                  <a:gd name="T19" fmla="*/ 0 h 33"/>
                  <a:gd name="T20" fmla="*/ 70 w 7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70" h="33">
                    <a:moveTo>
                      <a:pt x="69" y="8"/>
                    </a:moveTo>
                    <a:lnTo>
                      <a:pt x="26" y="0"/>
                    </a:lnTo>
                    <a:lnTo>
                      <a:pt x="0" y="16"/>
                    </a:lnTo>
                    <a:lnTo>
                      <a:pt x="26" y="32"/>
                    </a:lnTo>
                    <a:lnTo>
                      <a:pt x="60" y="32"/>
                    </a:lnTo>
                    <a:lnTo>
                      <a:pt x="69" y="8"/>
                    </a:lnTo>
                  </a:path>
                </a:pathLst>
              </a:custGeom>
              <a:solidFill>
                <a:srgbClr val="CBCBCB"/>
              </a:solidFill>
              <a:ln w="12700" cap="rnd">
                <a:solidFill>
                  <a:schemeClr val="bg1"/>
                </a:solidFill>
                <a:round/>
                <a:headEnd/>
                <a:tailEnd/>
              </a:ln>
            </p:spPr>
            <p:txBody>
              <a:bodyPr/>
              <a:lstStyle/>
              <a:p>
                <a:endParaRPr lang="de-CH" dirty="0"/>
              </a:p>
            </p:txBody>
          </p:sp>
          <p:sp>
            <p:nvSpPr>
              <p:cNvPr id="77" name="Freeform 112"/>
              <p:cNvSpPr>
                <a:spLocks/>
              </p:cNvSpPr>
              <p:nvPr/>
            </p:nvSpPr>
            <p:spPr bwMode="auto">
              <a:xfrm>
                <a:off x="1916" y="1420"/>
                <a:ext cx="613" cy="348"/>
              </a:xfrm>
              <a:custGeom>
                <a:avLst/>
                <a:gdLst>
                  <a:gd name="T0" fmla="*/ 2147483647 w 469"/>
                  <a:gd name="T1" fmla="*/ 2147483647 h 265"/>
                  <a:gd name="T2" fmla="*/ 2147483647 w 469"/>
                  <a:gd name="T3" fmla="*/ 2147483647 h 265"/>
                  <a:gd name="T4" fmla="*/ 2147483647 w 469"/>
                  <a:gd name="T5" fmla="*/ 2147483647 h 265"/>
                  <a:gd name="T6" fmla="*/ 2147483647 w 469"/>
                  <a:gd name="T7" fmla="*/ 2147483647 h 265"/>
                  <a:gd name="T8" fmla="*/ 2147483647 w 469"/>
                  <a:gd name="T9" fmla="*/ 2147483647 h 265"/>
                  <a:gd name="T10" fmla="*/ 2147483647 w 469"/>
                  <a:gd name="T11" fmla="*/ 2147483647 h 265"/>
                  <a:gd name="T12" fmla="*/ 0 w 469"/>
                  <a:gd name="T13" fmla="*/ 2147483647 h 265"/>
                  <a:gd name="T14" fmla="*/ 2147483647 w 469"/>
                  <a:gd name="T15" fmla="*/ 2147483647 h 265"/>
                  <a:gd name="T16" fmla="*/ 2147483647 w 469"/>
                  <a:gd name="T17" fmla="*/ 2147483647 h 265"/>
                  <a:gd name="T18" fmla="*/ 2147483647 w 469"/>
                  <a:gd name="T19" fmla="*/ 2147483647 h 265"/>
                  <a:gd name="T20" fmla="*/ 2147483647 w 469"/>
                  <a:gd name="T21" fmla="*/ 2147483647 h 265"/>
                  <a:gd name="T22" fmla="*/ 2147483647 w 469"/>
                  <a:gd name="T23" fmla="*/ 2147483647 h 265"/>
                  <a:gd name="T24" fmla="*/ 2147483647 w 469"/>
                  <a:gd name="T25" fmla="*/ 2147483647 h 265"/>
                  <a:gd name="T26" fmla="*/ 2147483647 w 469"/>
                  <a:gd name="T27" fmla="*/ 2147483647 h 265"/>
                  <a:gd name="T28" fmla="*/ 2147483647 w 469"/>
                  <a:gd name="T29" fmla="*/ 2147483647 h 265"/>
                  <a:gd name="T30" fmla="*/ 2147483647 w 469"/>
                  <a:gd name="T31" fmla="*/ 2147483647 h 265"/>
                  <a:gd name="T32" fmla="*/ 2147483647 w 469"/>
                  <a:gd name="T33" fmla="*/ 2147483647 h 265"/>
                  <a:gd name="T34" fmla="*/ 2147483647 w 469"/>
                  <a:gd name="T35" fmla="*/ 2147483647 h 265"/>
                  <a:gd name="T36" fmla="*/ 2147483647 w 469"/>
                  <a:gd name="T37" fmla="*/ 2147483647 h 265"/>
                  <a:gd name="T38" fmla="*/ 2147483647 w 469"/>
                  <a:gd name="T39" fmla="*/ 2147483647 h 265"/>
                  <a:gd name="T40" fmla="*/ 2147483647 w 469"/>
                  <a:gd name="T41" fmla="*/ 2147483647 h 265"/>
                  <a:gd name="T42" fmla="*/ 2147483647 w 469"/>
                  <a:gd name="T43" fmla="*/ 2147483647 h 265"/>
                  <a:gd name="T44" fmla="*/ 2147483647 w 469"/>
                  <a:gd name="T45" fmla="*/ 2147483647 h 265"/>
                  <a:gd name="T46" fmla="*/ 2147483647 w 469"/>
                  <a:gd name="T47" fmla="*/ 2147483647 h 265"/>
                  <a:gd name="T48" fmla="*/ 2147483647 w 469"/>
                  <a:gd name="T49" fmla="*/ 2147483647 h 265"/>
                  <a:gd name="T50" fmla="*/ 2147483647 w 469"/>
                  <a:gd name="T51" fmla="*/ 2147483647 h 265"/>
                  <a:gd name="T52" fmla="*/ 2147483647 w 469"/>
                  <a:gd name="T53" fmla="*/ 2147483647 h 265"/>
                  <a:gd name="T54" fmla="*/ 2147483647 w 469"/>
                  <a:gd name="T55" fmla="*/ 2147483647 h 265"/>
                  <a:gd name="T56" fmla="*/ 2147483647 w 469"/>
                  <a:gd name="T57" fmla="*/ 2147483647 h 265"/>
                  <a:gd name="T58" fmla="*/ 2147483647 w 469"/>
                  <a:gd name="T59" fmla="*/ 2147483647 h 265"/>
                  <a:gd name="T60" fmla="*/ 2147483647 w 469"/>
                  <a:gd name="T61" fmla="*/ 2147483647 h 265"/>
                  <a:gd name="T62" fmla="*/ 2147483647 w 469"/>
                  <a:gd name="T63" fmla="*/ 2147483647 h 265"/>
                  <a:gd name="T64" fmla="*/ 2147483647 w 469"/>
                  <a:gd name="T65" fmla="*/ 2147483647 h 265"/>
                  <a:gd name="T66" fmla="*/ 2147483647 w 469"/>
                  <a:gd name="T67" fmla="*/ 2147483647 h 265"/>
                  <a:gd name="T68" fmla="*/ 2147483647 w 469"/>
                  <a:gd name="T69" fmla="*/ 2147483647 h 265"/>
                  <a:gd name="T70" fmla="*/ 2147483647 w 469"/>
                  <a:gd name="T71" fmla="*/ 2147483647 h 265"/>
                  <a:gd name="T72" fmla="*/ 2147483647 w 469"/>
                  <a:gd name="T73" fmla="*/ 2147483647 h 265"/>
                  <a:gd name="T74" fmla="*/ 2147483647 w 469"/>
                  <a:gd name="T75" fmla="*/ 2147483647 h 265"/>
                  <a:gd name="T76" fmla="*/ 2147483647 w 469"/>
                  <a:gd name="T77" fmla="*/ 2147483647 h 265"/>
                  <a:gd name="T78" fmla="*/ 2147483647 w 469"/>
                  <a:gd name="T79" fmla="*/ 2147483647 h 265"/>
                  <a:gd name="T80" fmla="*/ 2147483647 w 469"/>
                  <a:gd name="T81" fmla="*/ 2147483647 h 265"/>
                  <a:gd name="T82" fmla="*/ 2147483647 w 469"/>
                  <a:gd name="T83" fmla="*/ 2147483647 h 265"/>
                  <a:gd name="T84" fmla="*/ 2147483647 w 469"/>
                  <a:gd name="T85" fmla="*/ 2147483647 h 265"/>
                  <a:gd name="T86" fmla="*/ 2147483647 w 469"/>
                  <a:gd name="T87" fmla="*/ 2147483647 h 265"/>
                  <a:gd name="T88" fmla="*/ 2147483647 w 469"/>
                  <a:gd name="T89" fmla="*/ 2147483647 h 265"/>
                  <a:gd name="T90" fmla="*/ 2147483647 w 469"/>
                  <a:gd name="T91" fmla="*/ 2147483647 h 265"/>
                  <a:gd name="T92" fmla="*/ 2147483647 w 469"/>
                  <a:gd name="T93" fmla="*/ 2147483647 h 265"/>
                  <a:gd name="T94" fmla="*/ 2147483647 w 469"/>
                  <a:gd name="T95" fmla="*/ 2147483647 h 265"/>
                  <a:gd name="T96" fmla="*/ 2147483647 w 469"/>
                  <a:gd name="T97" fmla="*/ 2147483647 h 265"/>
                  <a:gd name="T98" fmla="*/ 2147483647 w 469"/>
                  <a:gd name="T99" fmla="*/ 2147483647 h 265"/>
                  <a:gd name="T100" fmla="*/ 2147483647 w 469"/>
                  <a:gd name="T101" fmla="*/ 2147483647 h 265"/>
                  <a:gd name="T102" fmla="*/ 2147483647 w 469"/>
                  <a:gd name="T103" fmla="*/ 2147483647 h 265"/>
                  <a:gd name="T104" fmla="*/ 2147483647 w 469"/>
                  <a:gd name="T105" fmla="*/ 2147483647 h 265"/>
                  <a:gd name="T106" fmla="*/ 2147483647 w 469"/>
                  <a:gd name="T107" fmla="*/ 0 h 265"/>
                  <a:gd name="T108" fmla="*/ 2147483647 w 469"/>
                  <a:gd name="T109" fmla="*/ 2147483647 h 265"/>
                  <a:gd name="T110" fmla="*/ 2147483647 w 469"/>
                  <a:gd name="T111" fmla="*/ 2147483647 h 265"/>
                  <a:gd name="T112" fmla="*/ 2147483647 w 469"/>
                  <a:gd name="T113" fmla="*/ 2147483647 h 265"/>
                  <a:gd name="T114" fmla="*/ 2147483647 w 469"/>
                  <a:gd name="T115" fmla="*/ 2147483647 h 265"/>
                  <a:gd name="T116" fmla="*/ 2147483647 w 469"/>
                  <a:gd name="T117" fmla="*/ 2147483647 h 265"/>
                  <a:gd name="T118" fmla="*/ 2147483647 w 469"/>
                  <a:gd name="T119" fmla="*/ 2147483647 h 2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9"/>
                  <a:gd name="T181" fmla="*/ 0 h 265"/>
                  <a:gd name="T182" fmla="*/ 469 w 469"/>
                  <a:gd name="T183" fmla="*/ 265 h 2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9" h="265">
                    <a:moveTo>
                      <a:pt x="14" y="117"/>
                    </a:moveTo>
                    <a:lnTo>
                      <a:pt x="17" y="144"/>
                    </a:lnTo>
                    <a:lnTo>
                      <a:pt x="9" y="152"/>
                    </a:lnTo>
                    <a:lnTo>
                      <a:pt x="17" y="176"/>
                    </a:lnTo>
                    <a:lnTo>
                      <a:pt x="35" y="176"/>
                    </a:lnTo>
                    <a:lnTo>
                      <a:pt x="9" y="192"/>
                    </a:lnTo>
                    <a:lnTo>
                      <a:pt x="0" y="200"/>
                    </a:lnTo>
                    <a:lnTo>
                      <a:pt x="9" y="232"/>
                    </a:lnTo>
                    <a:lnTo>
                      <a:pt x="26" y="232"/>
                    </a:lnTo>
                    <a:lnTo>
                      <a:pt x="35" y="208"/>
                    </a:lnTo>
                    <a:lnTo>
                      <a:pt x="61" y="208"/>
                    </a:lnTo>
                    <a:lnTo>
                      <a:pt x="61" y="224"/>
                    </a:lnTo>
                    <a:lnTo>
                      <a:pt x="78" y="224"/>
                    </a:lnTo>
                    <a:lnTo>
                      <a:pt x="104" y="216"/>
                    </a:lnTo>
                    <a:lnTo>
                      <a:pt x="104" y="224"/>
                    </a:lnTo>
                    <a:lnTo>
                      <a:pt x="113" y="224"/>
                    </a:lnTo>
                    <a:lnTo>
                      <a:pt x="113" y="208"/>
                    </a:lnTo>
                    <a:lnTo>
                      <a:pt x="139" y="200"/>
                    </a:lnTo>
                    <a:lnTo>
                      <a:pt x="139" y="208"/>
                    </a:lnTo>
                    <a:lnTo>
                      <a:pt x="147" y="216"/>
                    </a:lnTo>
                    <a:lnTo>
                      <a:pt x="147" y="192"/>
                    </a:lnTo>
                    <a:lnTo>
                      <a:pt x="173" y="176"/>
                    </a:lnTo>
                    <a:lnTo>
                      <a:pt x="173" y="152"/>
                    </a:lnTo>
                    <a:lnTo>
                      <a:pt x="165" y="120"/>
                    </a:lnTo>
                    <a:lnTo>
                      <a:pt x="165" y="88"/>
                    </a:lnTo>
                    <a:lnTo>
                      <a:pt x="199" y="80"/>
                    </a:lnTo>
                    <a:lnTo>
                      <a:pt x="269" y="104"/>
                    </a:lnTo>
                    <a:lnTo>
                      <a:pt x="269" y="136"/>
                    </a:lnTo>
                    <a:lnTo>
                      <a:pt x="243" y="176"/>
                    </a:lnTo>
                    <a:lnTo>
                      <a:pt x="208" y="184"/>
                    </a:lnTo>
                    <a:lnTo>
                      <a:pt x="199" y="208"/>
                    </a:lnTo>
                    <a:lnTo>
                      <a:pt x="199" y="240"/>
                    </a:lnTo>
                    <a:lnTo>
                      <a:pt x="243" y="232"/>
                    </a:lnTo>
                    <a:lnTo>
                      <a:pt x="269" y="224"/>
                    </a:lnTo>
                    <a:lnTo>
                      <a:pt x="321" y="264"/>
                    </a:lnTo>
                    <a:lnTo>
                      <a:pt x="338" y="264"/>
                    </a:lnTo>
                    <a:lnTo>
                      <a:pt x="399" y="208"/>
                    </a:lnTo>
                    <a:lnTo>
                      <a:pt x="468" y="184"/>
                    </a:lnTo>
                    <a:lnTo>
                      <a:pt x="468" y="112"/>
                    </a:lnTo>
                    <a:lnTo>
                      <a:pt x="433" y="88"/>
                    </a:lnTo>
                    <a:lnTo>
                      <a:pt x="416" y="72"/>
                    </a:lnTo>
                    <a:lnTo>
                      <a:pt x="373" y="40"/>
                    </a:lnTo>
                    <a:lnTo>
                      <a:pt x="364" y="40"/>
                    </a:lnTo>
                    <a:lnTo>
                      <a:pt x="347" y="72"/>
                    </a:lnTo>
                    <a:lnTo>
                      <a:pt x="338" y="88"/>
                    </a:lnTo>
                    <a:lnTo>
                      <a:pt x="321" y="56"/>
                    </a:lnTo>
                    <a:lnTo>
                      <a:pt x="303" y="48"/>
                    </a:lnTo>
                    <a:lnTo>
                      <a:pt x="277" y="24"/>
                    </a:lnTo>
                    <a:lnTo>
                      <a:pt x="225" y="24"/>
                    </a:lnTo>
                    <a:lnTo>
                      <a:pt x="191" y="8"/>
                    </a:lnTo>
                    <a:lnTo>
                      <a:pt x="173" y="32"/>
                    </a:lnTo>
                    <a:lnTo>
                      <a:pt x="147" y="48"/>
                    </a:lnTo>
                    <a:lnTo>
                      <a:pt x="130" y="24"/>
                    </a:lnTo>
                    <a:lnTo>
                      <a:pt x="113" y="0"/>
                    </a:lnTo>
                    <a:lnTo>
                      <a:pt x="78" y="40"/>
                    </a:lnTo>
                    <a:lnTo>
                      <a:pt x="87" y="72"/>
                    </a:lnTo>
                    <a:lnTo>
                      <a:pt x="69" y="96"/>
                    </a:lnTo>
                    <a:lnTo>
                      <a:pt x="61" y="96"/>
                    </a:lnTo>
                    <a:lnTo>
                      <a:pt x="46" y="107"/>
                    </a:lnTo>
                    <a:lnTo>
                      <a:pt x="14" y="117"/>
                    </a:lnTo>
                  </a:path>
                </a:pathLst>
              </a:custGeom>
              <a:solidFill>
                <a:srgbClr val="808080"/>
              </a:solidFill>
              <a:ln w="12700" cap="rnd">
                <a:solidFill>
                  <a:schemeClr val="bg1"/>
                </a:solidFill>
                <a:round/>
                <a:headEnd/>
                <a:tailEnd/>
              </a:ln>
            </p:spPr>
            <p:txBody>
              <a:bodyPr/>
              <a:lstStyle/>
              <a:p>
                <a:endParaRPr lang="de-CH" dirty="0"/>
              </a:p>
            </p:txBody>
          </p:sp>
          <p:sp>
            <p:nvSpPr>
              <p:cNvPr id="78" name="Freeform 113"/>
              <p:cNvSpPr>
                <a:spLocks/>
              </p:cNvSpPr>
              <p:nvPr/>
            </p:nvSpPr>
            <p:spPr bwMode="auto">
              <a:xfrm>
                <a:off x="2278" y="1314"/>
                <a:ext cx="807" cy="760"/>
              </a:xfrm>
              <a:custGeom>
                <a:avLst/>
                <a:gdLst>
                  <a:gd name="T0" fmla="*/ 2147483647 w 617"/>
                  <a:gd name="T1" fmla="*/ 2147483647 h 577"/>
                  <a:gd name="T2" fmla="*/ 2147483647 w 617"/>
                  <a:gd name="T3" fmla="*/ 2147483647 h 577"/>
                  <a:gd name="T4" fmla="*/ 2147483647 w 617"/>
                  <a:gd name="T5" fmla="*/ 2147483647 h 577"/>
                  <a:gd name="T6" fmla="*/ 2147483647 w 617"/>
                  <a:gd name="T7" fmla="*/ 0 h 577"/>
                  <a:gd name="T8" fmla="*/ 2147483647 w 617"/>
                  <a:gd name="T9" fmla="*/ 2147483647 h 577"/>
                  <a:gd name="T10" fmla="*/ 2147483647 w 617"/>
                  <a:gd name="T11" fmla="*/ 2147483647 h 577"/>
                  <a:gd name="T12" fmla="*/ 2147483647 w 617"/>
                  <a:gd name="T13" fmla="*/ 2147483647 h 577"/>
                  <a:gd name="T14" fmla="*/ 2147483647 w 617"/>
                  <a:gd name="T15" fmla="*/ 2147483647 h 577"/>
                  <a:gd name="T16" fmla="*/ 2147483647 w 617"/>
                  <a:gd name="T17" fmla="*/ 2147483647 h 577"/>
                  <a:gd name="T18" fmla="*/ 2147483647 w 617"/>
                  <a:gd name="T19" fmla="*/ 2147483647 h 577"/>
                  <a:gd name="T20" fmla="*/ 2147483647 w 617"/>
                  <a:gd name="T21" fmla="*/ 2147483647 h 577"/>
                  <a:gd name="T22" fmla="*/ 0 w 617"/>
                  <a:gd name="T23" fmla="*/ 2147483647 h 577"/>
                  <a:gd name="T24" fmla="*/ 2147483647 w 617"/>
                  <a:gd name="T25" fmla="*/ 2147483647 h 577"/>
                  <a:gd name="T26" fmla="*/ 2147483647 w 617"/>
                  <a:gd name="T27" fmla="*/ 2147483647 h 577"/>
                  <a:gd name="T28" fmla="*/ 2147483647 w 617"/>
                  <a:gd name="T29" fmla="*/ 2147483647 h 577"/>
                  <a:gd name="T30" fmla="*/ 2147483647 w 617"/>
                  <a:gd name="T31" fmla="*/ 2147483647 h 577"/>
                  <a:gd name="T32" fmla="*/ 2147483647 w 617"/>
                  <a:gd name="T33" fmla="*/ 2147483647 h 577"/>
                  <a:gd name="T34" fmla="*/ 2147483647 w 617"/>
                  <a:gd name="T35" fmla="*/ 2147483647 h 577"/>
                  <a:gd name="T36" fmla="*/ 2147483647 w 617"/>
                  <a:gd name="T37" fmla="*/ 2147483647 h 577"/>
                  <a:gd name="T38" fmla="*/ 2147483647 w 617"/>
                  <a:gd name="T39" fmla="*/ 2147483647 h 577"/>
                  <a:gd name="T40" fmla="*/ 2147483647 w 617"/>
                  <a:gd name="T41" fmla="*/ 2147483647 h 577"/>
                  <a:gd name="T42" fmla="*/ 2147483647 w 617"/>
                  <a:gd name="T43" fmla="*/ 2147483647 h 577"/>
                  <a:gd name="T44" fmla="*/ 2147483647 w 617"/>
                  <a:gd name="T45" fmla="*/ 2147483647 h 577"/>
                  <a:gd name="T46" fmla="*/ 2147483647 w 617"/>
                  <a:gd name="T47" fmla="*/ 2147483647 h 577"/>
                  <a:gd name="T48" fmla="*/ 2147483647 w 617"/>
                  <a:gd name="T49" fmla="*/ 2147483647 h 577"/>
                  <a:gd name="T50" fmla="*/ 2147483647 w 617"/>
                  <a:gd name="T51" fmla="*/ 2147483647 h 577"/>
                  <a:gd name="T52" fmla="*/ 2147483647 w 617"/>
                  <a:gd name="T53" fmla="*/ 2147483647 h 577"/>
                  <a:gd name="T54" fmla="*/ 2147483647 w 617"/>
                  <a:gd name="T55" fmla="*/ 2147483647 h 577"/>
                  <a:gd name="T56" fmla="*/ 2147483647 w 617"/>
                  <a:gd name="T57" fmla="*/ 2147483647 h 577"/>
                  <a:gd name="T58" fmla="*/ 2147483647 w 617"/>
                  <a:gd name="T59" fmla="*/ 2147483647 h 577"/>
                  <a:gd name="T60" fmla="*/ 2147483647 w 617"/>
                  <a:gd name="T61" fmla="*/ 2147483647 h 577"/>
                  <a:gd name="T62" fmla="*/ 2147483647 w 617"/>
                  <a:gd name="T63" fmla="*/ 2147483647 h 577"/>
                  <a:gd name="T64" fmla="*/ 2147483647 w 617"/>
                  <a:gd name="T65" fmla="*/ 2147483647 h 577"/>
                  <a:gd name="T66" fmla="*/ 2147483647 w 617"/>
                  <a:gd name="T67" fmla="*/ 2147483647 h 577"/>
                  <a:gd name="T68" fmla="*/ 2147483647 w 617"/>
                  <a:gd name="T69" fmla="*/ 2147483647 h 577"/>
                  <a:gd name="T70" fmla="*/ 2147483647 w 617"/>
                  <a:gd name="T71" fmla="*/ 2147483647 h 577"/>
                  <a:gd name="T72" fmla="*/ 2147483647 w 617"/>
                  <a:gd name="T73" fmla="*/ 2147483647 h 577"/>
                  <a:gd name="T74" fmla="*/ 2147483647 w 617"/>
                  <a:gd name="T75" fmla="*/ 2147483647 h 577"/>
                  <a:gd name="T76" fmla="*/ 2147483647 w 617"/>
                  <a:gd name="T77" fmla="*/ 2147483647 h 577"/>
                  <a:gd name="T78" fmla="*/ 2147483647 w 617"/>
                  <a:gd name="T79" fmla="*/ 2147483647 h 577"/>
                  <a:gd name="T80" fmla="*/ 2147483647 w 617"/>
                  <a:gd name="T81" fmla="*/ 2147483647 h 577"/>
                  <a:gd name="T82" fmla="*/ 2147483647 w 617"/>
                  <a:gd name="T83" fmla="*/ 2147483647 h 577"/>
                  <a:gd name="T84" fmla="*/ 2147483647 w 617"/>
                  <a:gd name="T85" fmla="*/ 2147483647 h 577"/>
                  <a:gd name="T86" fmla="*/ 2147483647 w 617"/>
                  <a:gd name="T87" fmla="*/ 2147483647 h 577"/>
                  <a:gd name="T88" fmla="*/ 2147483647 w 617"/>
                  <a:gd name="T89" fmla="*/ 2147483647 h 577"/>
                  <a:gd name="T90" fmla="*/ 2147483647 w 617"/>
                  <a:gd name="T91" fmla="*/ 2147483647 h 577"/>
                  <a:gd name="T92" fmla="*/ 2147483647 w 617"/>
                  <a:gd name="T93" fmla="*/ 2147483647 h 577"/>
                  <a:gd name="T94" fmla="*/ 2147483647 w 617"/>
                  <a:gd name="T95" fmla="*/ 2147483647 h 577"/>
                  <a:gd name="T96" fmla="*/ 2147483647 w 617"/>
                  <a:gd name="T97" fmla="*/ 2147483647 h 577"/>
                  <a:gd name="T98" fmla="*/ 2147483647 w 617"/>
                  <a:gd name="T99" fmla="*/ 2147483647 h 577"/>
                  <a:gd name="T100" fmla="*/ 2147483647 w 617"/>
                  <a:gd name="T101" fmla="*/ 2147483647 h 577"/>
                  <a:gd name="T102" fmla="*/ 2147483647 w 617"/>
                  <a:gd name="T103" fmla="*/ 2147483647 h 577"/>
                  <a:gd name="T104" fmla="*/ 2147483647 w 617"/>
                  <a:gd name="T105" fmla="*/ 2147483647 h 577"/>
                  <a:gd name="T106" fmla="*/ 2147483647 w 617"/>
                  <a:gd name="T107" fmla="*/ 2147483647 h 577"/>
                  <a:gd name="T108" fmla="*/ 2147483647 w 617"/>
                  <a:gd name="T109" fmla="*/ 2147483647 h 577"/>
                  <a:gd name="T110" fmla="*/ 2147483647 w 617"/>
                  <a:gd name="T111" fmla="*/ 2147483647 h 577"/>
                  <a:gd name="T112" fmla="*/ 2147483647 w 617"/>
                  <a:gd name="T113" fmla="*/ 2147483647 h 577"/>
                  <a:gd name="T114" fmla="*/ 2147483647 w 617"/>
                  <a:gd name="T115" fmla="*/ 2147483647 h 5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7"/>
                  <a:gd name="T175" fmla="*/ 0 h 577"/>
                  <a:gd name="T176" fmla="*/ 617 w 617"/>
                  <a:gd name="T177" fmla="*/ 577 h 5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7" h="577">
                    <a:moveTo>
                      <a:pt x="521" y="72"/>
                    </a:moveTo>
                    <a:lnTo>
                      <a:pt x="495" y="8"/>
                    </a:lnTo>
                    <a:lnTo>
                      <a:pt x="442" y="8"/>
                    </a:lnTo>
                    <a:lnTo>
                      <a:pt x="408" y="0"/>
                    </a:lnTo>
                    <a:lnTo>
                      <a:pt x="304" y="72"/>
                    </a:lnTo>
                    <a:lnTo>
                      <a:pt x="243" y="80"/>
                    </a:lnTo>
                    <a:lnTo>
                      <a:pt x="147" y="80"/>
                    </a:lnTo>
                    <a:lnTo>
                      <a:pt x="156" y="40"/>
                    </a:lnTo>
                    <a:lnTo>
                      <a:pt x="95" y="24"/>
                    </a:lnTo>
                    <a:lnTo>
                      <a:pt x="61" y="64"/>
                    </a:lnTo>
                    <a:lnTo>
                      <a:pt x="43" y="96"/>
                    </a:lnTo>
                    <a:lnTo>
                      <a:pt x="0" y="104"/>
                    </a:lnTo>
                    <a:lnTo>
                      <a:pt x="26" y="128"/>
                    </a:lnTo>
                    <a:lnTo>
                      <a:pt x="43" y="136"/>
                    </a:lnTo>
                    <a:lnTo>
                      <a:pt x="61" y="168"/>
                    </a:lnTo>
                    <a:lnTo>
                      <a:pt x="69" y="152"/>
                    </a:lnTo>
                    <a:lnTo>
                      <a:pt x="87" y="120"/>
                    </a:lnTo>
                    <a:lnTo>
                      <a:pt x="95" y="120"/>
                    </a:lnTo>
                    <a:lnTo>
                      <a:pt x="139" y="152"/>
                    </a:lnTo>
                    <a:lnTo>
                      <a:pt x="156" y="168"/>
                    </a:lnTo>
                    <a:lnTo>
                      <a:pt x="191" y="192"/>
                    </a:lnTo>
                    <a:lnTo>
                      <a:pt x="260" y="288"/>
                    </a:lnTo>
                    <a:lnTo>
                      <a:pt x="243" y="328"/>
                    </a:lnTo>
                    <a:lnTo>
                      <a:pt x="208" y="384"/>
                    </a:lnTo>
                    <a:lnTo>
                      <a:pt x="182" y="376"/>
                    </a:lnTo>
                    <a:lnTo>
                      <a:pt x="156" y="344"/>
                    </a:lnTo>
                    <a:lnTo>
                      <a:pt x="147" y="352"/>
                    </a:lnTo>
                    <a:lnTo>
                      <a:pt x="78" y="448"/>
                    </a:lnTo>
                    <a:lnTo>
                      <a:pt x="95" y="488"/>
                    </a:lnTo>
                    <a:lnTo>
                      <a:pt x="104" y="504"/>
                    </a:lnTo>
                    <a:lnTo>
                      <a:pt x="147" y="488"/>
                    </a:lnTo>
                    <a:lnTo>
                      <a:pt x="191" y="448"/>
                    </a:lnTo>
                    <a:lnTo>
                      <a:pt x="174" y="432"/>
                    </a:lnTo>
                    <a:lnTo>
                      <a:pt x="191" y="408"/>
                    </a:lnTo>
                    <a:lnTo>
                      <a:pt x="208" y="416"/>
                    </a:lnTo>
                    <a:lnTo>
                      <a:pt x="226" y="400"/>
                    </a:lnTo>
                    <a:lnTo>
                      <a:pt x="243" y="424"/>
                    </a:lnTo>
                    <a:lnTo>
                      <a:pt x="252" y="464"/>
                    </a:lnTo>
                    <a:lnTo>
                      <a:pt x="295" y="424"/>
                    </a:lnTo>
                    <a:lnTo>
                      <a:pt x="312" y="432"/>
                    </a:lnTo>
                    <a:lnTo>
                      <a:pt x="330" y="456"/>
                    </a:lnTo>
                    <a:lnTo>
                      <a:pt x="356" y="448"/>
                    </a:lnTo>
                    <a:lnTo>
                      <a:pt x="382" y="448"/>
                    </a:lnTo>
                    <a:lnTo>
                      <a:pt x="399" y="456"/>
                    </a:lnTo>
                    <a:lnTo>
                      <a:pt x="425" y="408"/>
                    </a:lnTo>
                    <a:lnTo>
                      <a:pt x="477" y="400"/>
                    </a:lnTo>
                    <a:lnTo>
                      <a:pt x="529" y="552"/>
                    </a:lnTo>
                    <a:lnTo>
                      <a:pt x="590" y="576"/>
                    </a:lnTo>
                    <a:lnTo>
                      <a:pt x="590" y="464"/>
                    </a:lnTo>
                    <a:lnTo>
                      <a:pt x="573" y="424"/>
                    </a:lnTo>
                    <a:lnTo>
                      <a:pt x="581" y="400"/>
                    </a:lnTo>
                    <a:lnTo>
                      <a:pt x="616" y="368"/>
                    </a:lnTo>
                    <a:lnTo>
                      <a:pt x="607" y="352"/>
                    </a:lnTo>
                    <a:lnTo>
                      <a:pt x="590" y="352"/>
                    </a:lnTo>
                    <a:lnTo>
                      <a:pt x="538" y="152"/>
                    </a:lnTo>
                    <a:lnTo>
                      <a:pt x="599" y="104"/>
                    </a:lnTo>
                    <a:lnTo>
                      <a:pt x="581" y="64"/>
                    </a:lnTo>
                    <a:lnTo>
                      <a:pt x="521" y="72"/>
                    </a:lnTo>
                  </a:path>
                </a:pathLst>
              </a:custGeom>
              <a:solidFill>
                <a:srgbClr val="808080"/>
              </a:solidFill>
              <a:ln w="12700" cap="rnd">
                <a:solidFill>
                  <a:schemeClr val="bg1"/>
                </a:solidFill>
                <a:round/>
                <a:headEnd/>
                <a:tailEnd/>
              </a:ln>
            </p:spPr>
            <p:txBody>
              <a:bodyPr/>
              <a:lstStyle/>
              <a:p>
                <a:endParaRPr lang="de-CH" dirty="0"/>
              </a:p>
            </p:txBody>
          </p:sp>
          <p:sp>
            <p:nvSpPr>
              <p:cNvPr id="79" name="Freeform 114"/>
              <p:cNvSpPr>
                <a:spLocks/>
              </p:cNvSpPr>
              <p:nvPr/>
            </p:nvSpPr>
            <p:spPr bwMode="auto">
              <a:xfrm>
                <a:off x="3978" y="1672"/>
                <a:ext cx="184" cy="191"/>
              </a:xfrm>
              <a:custGeom>
                <a:avLst/>
                <a:gdLst>
                  <a:gd name="T0" fmla="*/ 2147483647 w 140"/>
                  <a:gd name="T1" fmla="*/ 0 h 145"/>
                  <a:gd name="T2" fmla="*/ 2147483647 w 140"/>
                  <a:gd name="T3" fmla="*/ 2147483647 h 145"/>
                  <a:gd name="T4" fmla="*/ 2147483647 w 140"/>
                  <a:gd name="T5" fmla="*/ 2147483647 h 145"/>
                  <a:gd name="T6" fmla="*/ 0 w 140"/>
                  <a:gd name="T7" fmla="*/ 2147483647 h 145"/>
                  <a:gd name="T8" fmla="*/ 0 w 140"/>
                  <a:gd name="T9" fmla="*/ 2147483647 h 145"/>
                  <a:gd name="T10" fmla="*/ 2147483647 w 140"/>
                  <a:gd name="T11" fmla="*/ 2147483647 h 145"/>
                  <a:gd name="T12" fmla="*/ 2147483647 w 140"/>
                  <a:gd name="T13" fmla="*/ 2147483647 h 145"/>
                  <a:gd name="T14" fmla="*/ 2147483647 w 140"/>
                  <a:gd name="T15" fmla="*/ 2147483647 h 145"/>
                  <a:gd name="T16" fmla="*/ 2147483647 w 140"/>
                  <a:gd name="T17" fmla="*/ 2147483647 h 145"/>
                  <a:gd name="T18" fmla="*/ 2147483647 w 140"/>
                  <a:gd name="T19" fmla="*/ 2147483647 h 145"/>
                  <a:gd name="T20" fmla="*/ 2147483647 w 140"/>
                  <a:gd name="T21" fmla="*/ 2147483647 h 145"/>
                  <a:gd name="T22" fmla="*/ 2147483647 w 140"/>
                  <a:gd name="T23" fmla="*/ 2147483647 h 145"/>
                  <a:gd name="T24" fmla="*/ 2147483647 w 140"/>
                  <a:gd name="T25" fmla="*/ 0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
                  <a:gd name="T40" fmla="*/ 0 h 145"/>
                  <a:gd name="T41" fmla="*/ 140 w 140"/>
                  <a:gd name="T42" fmla="*/ 145 h 1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 h="145">
                    <a:moveTo>
                      <a:pt x="35" y="0"/>
                    </a:moveTo>
                    <a:lnTo>
                      <a:pt x="9" y="8"/>
                    </a:lnTo>
                    <a:lnTo>
                      <a:pt x="35" y="32"/>
                    </a:lnTo>
                    <a:lnTo>
                      <a:pt x="0" y="56"/>
                    </a:lnTo>
                    <a:lnTo>
                      <a:pt x="0" y="88"/>
                    </a:lnTo>
                    <a:lnTo>
                      <a:pt x="9" y="128"/>
                    </a:lnTo>
                    <a:lnTo>
                      <a:pt x="17" y="128"/>
                    </a:lnTo>
                    <a:lnTo>
                      <a:pt x="87" y="144"/>
                    </a:lnTo>
                    <a:lnTo>
                      <a:pt x="139" y="112"/>
                    </a:lnTo>
                    <a:lnTo>
                      <a:pt x="139" y="72"/>
                    </a:lnTo>
                    <a:lnTo>
                      <a:pt x="130" y="32"/>
                    </a:lnTo>
                    <a:lnTo>
                      <a:pt x="96" y="32"/>
                    </a:lnTo>
                    <a:lnTo>
                      <a:pt x="35" y="0"/>
                    </a:lnTo>
                  </a:path>
                </a:pathLst>
              </a:custGeom>
              <a:solidFill>
                <a:srgbClr val="808080"/>
              </a:solidFill>
              <a:ln w="12700" cap="rnd">
                <a:solidFill>
                  <a:schemeClr val="bg1"/>
                </a:solidFill>
                <a:round/>
                <a:headEnd/>
                <a:tailEnd/>
              </a:ln>
            </p:spPr>
            <p:txBody>
              <a:bodyPr/>
              <a:lstStyle/>
              <a:p>
                <a:endParaRPr lang="de-CH" dirty="0"/>
              </a:p>
            </p:txBody>
          </p:sp>
          <p:sp>
            <p:nvSpPr>
              <p:cNvPr id="80" name="Freeform 116"/>
              <p:cNvSpPr>
                <a:spLocks/>
              </p:cNvSpPr>
              <p:nvPr/>
            </p:nvSpPr>
            <p:spPr bwMode="auto">
              <a:xfrm>
                <a:off x="3815" y="1552"/>
                <a:ext cx="501" cy="307"/>
              </a:xfrm>
              <a:custGeom>
                <a:avLst/>
                <a:gdLst>
                  <a:gd name="T0" fmla="*/ 2147483647 w 383"/>
                  <a:gd name="T1" fmla="*/ 2147483647 h 233"/>
                  <a:gd name="T2" fmla="*/ 2147483647 w 383"/>
                  <a:gd name="T3" fmla="*/ 2147483647 h 233"/>
                  <a:gd name="T4" fmla="*/ 2147483647 w 383"/>
                  <a:gd name="T5" fmla="*/ 2147483647 h 233"/>
                  <a:gd name="T6" fmla="*/ 2147483647 w 383"/>
                  <a:gd name="T7" fmla="*/ 2147483647 h 233"/>
                  <a:gd name="T8" fmla="*/ 2147483647 w 383"/>
                  <a:gd name="T9" fmla="*/ 2147483647 h 233"/>
                  <a:gd name="T10" fmla="*/ 2147483647 w 383"/>
                  <a:gd name="T11" fmla="*/ 2147483647 h 233"/>
                  <a:gd name="T12" fmla="*/ 2147483647 w 383"/>
                  <a:gd name="T13" fmla="*/ 2147483647 h 233"/>
                  <a:gd name="T14" fmla="*/ 2147483647 w 383"/>
                  <a:gd name="T15" fmla="*/ 2147483647 h 233"/>
                  <a:gd name="T16" fmla="*/ 2147483647 w 383"/>
                  <a:gd name="T17" fmla="*/ 2147483647 h 233"/>
                  <a:gd name="T18" fmla="*/ 2147483647 w 383"/>
                  <a:gd name="T19" fmla="*/ 2147483647 h 233"/>
                  <a:gd name="T20" fmla="*/ 2147483647 w 383"/>
                  <a:gd name="T21" fmla="*/ 2147483647 h 233"/>
                  <a:gd name="T22" fmla="*/ 2147483647 w 383"/>
                  <a:gd name="T23" fmla="*/ 2147483647 h 233"/>
                  <a:gd name="T24" fmla="*/ 0 w 383"/>
                  <a:gd name="T25" fmla="*/ 2147483647 h 233"/>
                  <a:gd name="T26" fmla="*/ 2147483647 w 383"/>
                  <a:gd name="T27" fmla="*/ 2147483647 h 233"/>
                  <a:gd name="T28" fmla="*/ 2147483647 w 383"/>
                  <a:gd name="T29" fmla="*/ 2147483647 h 233"/>
                  <a:gd name="T30" fmla="*/ 2147483647 w 383"/>
                  <a:gd name="T31" fmla="*/ 2147483647 h 233"/>
                  <a:gd name="T32" fmla="*/ 2147483647 w 383"/>
                  <a:gd name="T33" fmla="*/ 2147483647 h 233"/>
                  <a:gd name="T34" fmla="*/ 2147483647 w 383"/>
                  <a:gd name="T35" fmla="*/ 0 h 233"/>
                  <a:gd name="T36" fmla="*/ 2147483647 w 383"/>
                  <a:gd name="T37" fmla="*/ 0 h 233"/>
                  <a:gd name="T38" fmla="*/ 2147483647 w 383"/>
                  <a:gd name="T39" fmla="*/ 2147483647 h 233"/>
                  <a:gd name="T40" fmla="*/ 2147483647 w 383"/>
                  <a:gd name="T41" fmla="*/ 2147483647 h 233"/>
                  <a:gd name="T42" fmla="*/ 2147483647 w 383"/>
                  <a:gd name="T43" fmla="*/ 2147483647 h 233"/>
                  <a:gd name="T44" fmla="*/ 2147483647 w 383"/>
                  <a:gd name="T45" fmla="*/ 2147483647 h 233"/>
                  <a:gd name="T46" fmla="*/ 2147483647 w 383"/>
                  <a:gd name="T47" fmla="*/ 2147483647 h 233"/>
                  <a:gd name="T48" fmla="*/ 2147483647 w 383"/>
                  <a:gd name="T49" fmla="*/ 2147483647 h 233"/>
                  <a:gd name="T50" fmla="*/ 2147483647 w 383"/>
                  <a:gd name="T51" fmla="*/ 2147483647 h 233"/>
                  <a:gd name="T52" fmla="*/ 2147483647 w 383"/>
                  <a:gd name="T53" fmla="*/ 2147483647 h 233"/>
                  <a:gd name="T54" fmla="*/ 2147483647 w 383"/>
                  <a:gd name="T55" fmla="*/ 2147483647 h 233"/>
                  <a:gd name="T56" fmla="*/ 2147483647 w 383"/>
                  <a:gd name="T57" fmla="*/ 2147483647 h 233"/>
                  <a:gd name="T58" fmla="*/ 2147483647 w 383"/>
                  <a:gd name="T59" fmla="*/ 2147483647 h 233"/>
                  <a:gd name="T60" fmla="*/ 2147483647 w 383"/>
                  <a:gd name="T61" fmla="*/ 2147483647 h 233"/>
                  <a:gd name="T62" fmla="*/ 2147483647 w 383"/>
                  <a:gd name="T63" fmla="*/ 2147483647 h 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3"/>
                  <a:gd name="T97" fmla="*/ 0 h 233"/>
                  <a:gd name="T98" fmla="*/ 383 w 383"/>
                  <a:gd name="T99" fmla="*/ 233 h 2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3" h="233">
                    <a:moveTo>
                      <a:pt x="226" y="128"/>
                    </a:moveTo>
                    <a:lnTo>
                      <a:pt x="165" y="96"/>
                    </a:lnTo>
                    <a:lnTo>
                      <a:pt x="139" y="104"/>
                    </a:lnTo>
                    <a:lnTo>
                      <a:pt x="165" y="128"/>
                    </a:lnTo>
                    <a:lnTo>
                      <a:pt x="130" y="152"/>
                    </a:lnTo>
                    <a:lnTo>
                      <a:pt x="130" y="184"/>
                    </a:lnTo>
                    <a:lnTo>
                      <a:pt x="139" y="224"/>
                    </a:lnTo>
                    <a:lnTo>
                      <a:pt x="104" y="224"/>
                    </a:lnTo>
                    <a:lnTo>
                      <a:pt x="52" y="232"/>
                    </a:lnTo>
                    <a:lnTo>
                      <a:pt x="35" y="208"/>
                    </a:lnTo>
                    <a:lnTo>
                      <a:pt x="35" y="168"/>
                    </a:lnTo>
                    <a:lnTo>
                      <a:pt x="9" y="152"/>
                    </a:lnTo>
                    <a:lnTo>
                      <a:pt x="0" y="120"/>
                    </a:lnTo>
                    <a:lnTo>
                      <a:pt x="52" y="80"/>
                    </a:lnTo>
                    <a:lnTo>
                      <a:pt x="87" y="64"/>
                    </a:lnTo>
                    <a:lnTo>
                      <a:pt x="130" y="80"/>
                    </a:lnTo>
                    <a:lnTo>
                      <a:pt x="208" y="40"/>
                    </a:lnTo>
                    <a:lnTo>
                      <a:pt x="304" y="0"/>
                    </a:lnTo>
                    <a:lnTo>
                      <a:pt x="347" y="0"/>
                    </a:lnTo>
                    <a:lnTo>
                      <a:pt x="382" y="24"/>
                    </a:lnTo>
                    <a:lnTo>
                      <a:pt x="365" y="48"/>
                    </a:lnTo>
                    <a:lnTo>
                      <a:pt x="347" y="32"/>
                    </a:lnTo>
                    <a:lnTo>
                      <a:pt x="313" y="32"/>
                    </a:lnTo>
                    <a:lnTo>
                      <a:pt x="304" y="40"/>
                    </a:lnTo>
                    <a:lnTo>
                      <a:pt x="330" y="72"/>
                    </a:lnTo>
                    <a:lnTo>
                      <a:pt x="321" y="80"/>
                    </a:lnTo>
                    <a:lnTo>
                      <a:pt x="295" y="80"/>
                    </a:lnTo>
                    <a:lnTo>
                      <a:pt x="278" y="64"/>
                    </a:lnTo>
                    <a:lnTo>
                      <a:pt x="252" y="64"/>
                    </a:lnTo>
                    <a:lnTo>
                      <a:pt x="260" y="104"/>
                    </a:lnTo>
                    <a:lnTo>
                      <a:pt x="260" y="128"/>
                    </a:lnTo>
                    <a:lnTo>
                      <a:pt x="226" y="128"/>
                    </a:lnTo>
                  </a:path>
                </a:pathLst>
              </a:custGeom>
              <a:solidFill>
                <a:srgbClr val="808080"/>
              </a:solidFill>
              <a:ln w="12700" cap="rnd">
                <a:solidFill>
                  <a:schemeClr val="bg1"/>
                </a:solidFill>
                <a:round/>
                <a:headEnd/>
                <a:tailEnd/>
              </a:ln>
            </p:spPr>
            <p:txBody>
              <a:bodyPr/>
              <a:lstStyle/>
              <a:p>
                <a:endParaRPr lang="de-CH" dirty="0"/>
              </a:p>
            </p:txBody>
          </p:sp>
          <p:sp>
            <p:nvSpPr>
              <p:cNvPr id="81" name="Freeform 115"/>
              <p:cNvSpPr>
                <a:spLocks/>
              </p:cNvSpPr>
              <p:nvPr/>
            </p:nvSpPr>
            <p:spPr bwMode="auto">
              <a:xfrm>
                <a:off x="4138" y="1630"/>
                <a:ext cx="58" cy="54"/>
              </a:xfrm>
              <a:custGeom>
                <a:avLst/>
                <a:gdLst>
                  <a:gd name="T0" fmla="*/ 2147483647 w 44"/>
                  <a:gd name="T1" fmla="*/ 0 h 41"/>
                  <a:gd name="T2" fmla="*/ 0 w 44"/>
                  <a:gd name="T3" fmla="*/ 0 h 41"/>
                  <a:gd name="T4" fmla="*/ 2147483647 w 44"/>
                  <a:gd name="T5" fmla="*/ 2147483647 h 41"/>
                  <a:gd name="T6" fmla="*/ 2147483647 w 44"/>
                  <a:gd name="T7" fmla="*/ 2147483647 h 41"/>
                  <a:gd name="T8" fmla="*/ 2147483647 w 44"/>
                  <a:gd name="T9" fmla="*/ 0 h 41"/>
                  <a:gd name="T10" fmla="*/ 0 60000 65536"/>
                  <a:gd name="T11" fmla="*/ 0 60000 65536"/>
                  <a:gd name="T12" fmla="*/ 0 60000 65536"/>
                  <a:gd name="T13" fmla="*/ 0 60000 65536"/>
                  <a:gd name="T14" fmla="*/ 0 60000 65536"/>
                  <a:gd name="T15" fmla="*/ 0 w 44"/>
                  <a:gd name="T16" fmla="*/ 0 h 41"/>
                  <a:gd name="T17" fmla="*/ 44 w 44"/>
                  <a:gd name="T18" fmla="*/ 41 h 41"/>
                </a:gdLst>
                <a:ahLst/>
                <a:cxnLst>
                  <a:cxn ang="T10">
                    <a:pos x="T0" y="T1"/>
                  </a:cxn>
                  <a:cxn ang="T11">
                    <a:pos x="T2" y="T3"/>
                  </a:cxn>
                  <a:cxn ang="T12">
                    <a:pos x="T4" y="T5"/>
                  </a:cxn>
                  <a:cxn ang="T13">
                    <a:pos x="T6" y="T7"/>
                  </a:cxn>
                  <a:cxn ang="T14">
                    <a:pos x="T8" y="T9"/>
                  </a:cxn>
                </a:cxnLst>
                <a:rect l="T15" t="T16" r="T17" b="T18"/>
                <a:pathLst>
                  <a:path w="44" h="41">
                    <a:moveTo>
                      <a:pt x="26" y="0"/>
                    </a:moveTo>
                    <a:lnTo>
                      <a:pt x="0" y="0"/>
                    </a:lnTo>
                    <a:lnTo>
                      <a:pt x="9" y="40"/>
                    </a:lnTo>
                    <a:lnTo>
                      <a:pt x="43" y="16"/>
                    </a:lnTo>
                    <a:lnTo>
                      <a:pt x="26" y="0"/>
                    </a:lnTo>
                  </a:path>
                </a:pathLst>
              </a:custGeom>
              <a:solidFill>
                <a:srgbClr val="808080"/>
              </a:solidFill>
              <a:ln w="12700" cap="rnd">
                <a:solidFill>
                  <a:schemeClr val="bg1"/>
                </a:solidFill>
                <a:round/>
                <a:headEnd/>
                <a:tailEnd/>
              </a:ln>
            </p:spPr>
            <p:txBody>
              <a:bodyPr/>
              <a:lstStyle/>
              <a:p>
                <a:endParaRPr lang="de-CH" dirty="0"/>
              </a:p>
            </p:txBody>
          </p:sp>
          <p:sp>
            <p:nvSpPr>
              <p:cNvPr id="82" name="Freeform 117"/>
              <p:cNvSpPr>
                <a:spLocks/>
              </p:cNvSpPr>
              <p:nvPr/>
            </p:nvSpPr>
            <p:spPr bwMode="auto">
              <a:xfrm>
                <a:off x="1158" y="3249"/>
                <a:ext cx="1112" cy="858"/>
              </a:xfrm>
              <a:custGeom>
                <a:avLst/>
                <a:gdLst>
                  <a:gd name="T0" fmla="*/ 1 w 1910"/>
                  <a:gd name="T1" fmla="*/ 0 h 1570"/>
                  <a:gd name="T2" fmla="*/ 1 w 1910"/>
                  <a:gd name="T3" fmla="*/ 0 h 1570"/>
                  <a:gd name="T4" fmla="*/ 1 w 1910"/>
                  <a:gd name="T5" fmla="*/ 0 h 1570"/>
                  <a:gd name="T6" fmla="*/ 1 w 1910"/>
                  <a:gd name="T7" fmla="*/ 0 h 1570"/>
                  <a:gd name="T8" fmla="*/ 1 w 1910"/>
                  <a:gd name="T9" fmla="*/ 0 h 1570"/>
                  <a:gd name="T10" fmla="*/ 1 w 1910"/>
                  <a:gd name="T11" fmla="*/ 0 h 1570"/>
                  <a:gd name="T12" fmla="*/ 1 w 1910"/>
                  <a:gd name="T13" fmla="*/ 0 h 1570"/>
                  <a:gd name="T14" fmla="*/ 1 w 1910"/>
                  <a:gd name="T15" fmla="*/ 0 h 1570"/>
                  <a:gd name="T16" fmla="*/ 1 w 1910"/>
                  <a:gd name="T17" fmla="*/ 0 h 1570"/>
                  <a:gd name="T18" fmla="*/ 1 w 1910"/>
                  <a:gd name="T19" fmla="*/ 0 h 1570"/>
                  <a:gd name="T20" fmla="*/ 1 w 1910"/>
                  <a:gd name="T21" fmla="*/ 0 h 1570"/>
                  <a:gd name="T22" fmla="*/ 0 w 1910"/>
                  <a:gd name="T23" fmla="*/ 0 h 1570"/>
                  <a:gd name="T24" fmla="*/ 0 w 1910"/>
                  <a:gd name="T25" fmla="*/ 0 h 1570"/>
                  <a:gd name="T26" fmla="*/ 0 w 1910"/>
                  <a:gd name="T27" fmla="*/ 0 h 1570"/>
                  <a:gd name="T28" fmla="*/ 0 w 1910"/>
                  <a:gd name="T29" fmla="*/ 0 h 1570"/>
                  <a:gd name="T30" fmla="*/ 0 w 1910"/>
                  <a:gd name="T31" fmla="*/ 0 h 1570"/>
                  <a:gd name="T32" fmla="*/ 0 w 1910"/>
                  <a:gd name="T33" fmla="*/ 0 h 1570"/>
                  <a:gd name="T34" fmla="*/ 0 w 1910"/>
                  <a:gd name="T35" fmla="*/ 0 h 1570"/>
                  <a:gd name="T36" fmla="*/ 0 w 1910"/>
                  <a:gd name="T37" fmla="*/ 0 h 1570"/>
                  <a:gd name="T38" fmla="*/ 0 w 1910"/>
                  <a:gd name="T39" fmla="*/ 0 h 1570"/>
                  <a:gd name="T40" fmla="*/ 0 w 1910"/>
                  <a:gd name="T41" fmla="*/ 0 h 1570"/>
                  <a:gd name="T42" fmla="*/ 0 w 1910"/>
                  <a:gd name="T43" fmla="*/ 0 h 1570"/>
                  <a:gd name="T44" fmla="*/ 0 w 1910"/>
                  <a:gd name="T45" fmla="*/ 0 h 1570"/>
                  <a:gd name="T46" fmla="*/ 0 w 1910"/>
                  <a:gd name="T47" fmla="*/ 0 h 1570"/>
                  <a:gd name="T48" fmla="*/ 0 w 1910"/>
                  <a:gd name="T49" fmla="*/ 0 h 1570"/>
                  <a:gd name="T50" fmla="*/ 0 w 1910"/>
                  <a:gd name="T51" fmla="*/ 0 h 1570"/>
                  <a:gd name="T52" fmla="*/ 0 w 1910"/>
                  <a:gd name="T53" fmla="*/ 0 h 1570"/>
                  <a:gd name="T54" fmla="*/ 0 w 1910"/>
                  <a:gd name="T55" fmla="*/ 0 h 1570"/>
                  <a:gd name="T56" fmla="*/ 1 w 1910"/>
                  <a:gd name="T57" fmla="*/ 0 h 1570"/>
                  <a:gd name="T58" fmla="*/ 1 w 1910"/>
                  <a:gd name="T59" fmla="*/ 0 h 1570"/>
                  <a:gd name="T60" fmla="*/ 1 w 1910"/>
                  <a:gd name="T61" fmla="*/ 0 h 1570"/>
                  <a:gd name="T62" fmla="*/ 1 w 1910"/>
                  <a:gd name="T63" fmla="*/ 0 h 1570"/>
                  <a:gd name="T64" fmla="*/ 1 w 1910"/>
                  <a:gd name="T65" fmla="*/ 0 h 1570"/>
                  <a:gd name="T66" fmla="*/ 1 w 1910"/>
                  <a:gd name="T67" fmla="*/ 0 h 1570"/>
                  <a:gd name="T68" fmla="*/ 1 w 1910"/>
                  <a:gd name="T69" fmla="*/ 0 h 15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10"/>
                  <a:gd name="T106" fmla="*/ 0 h 1570"/>
                  <a:gd name="T107" fmla="*/ 1910 w 1910"/>
                  <a:gd name="T108" fmla="*/ 1570 h 15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10" h="1570">
                    <a:moveTo>
                      <a:pt x="1610" y="20"/>
                    </a:moveTo>
                    <a:cubicBezTo>
                      <a:pt x="1666" y="31"/>
                      <a:pt x="1643" y="30"/>
                      <a:pt x="1680" y="30"/>
                    </a:cubicBezTo>
                    <a:lnTo>
                      <a:pt x="1650" y="250"/>
                    </a:lnTo>
                    <a:lnTo>
                      <a:pt x="1760" y="380"/>
                    </a:lnTo>
                    <a:lnTo>
                      <a:pt x="1780" y="640"/>
                    </a:lnTo>
                    <a:lnTo>
                      <a:pt x="1910" y="810"/>
                    </a:lnTo>
                    <a:lnTo>
                      <a:pt x="1810" y="1030"/>
                    </a:lnTo>
                    <a:lnTo>
                      <a:pt x="1680" y="1100"/>
                    </a:lnTo>
                    <a:lnTo>
                      <a:pt x="1590" y="1220"/>
                    </a:lnTo>
                    <a:lnTo>
                      <a:pt x="1250" y="1460"/>
                    </a:lnTo>
                    <a:lnTo>
                      <a:pt x="1090" y="1390"/>
                    </a:lnTo>
                    <a:lnTo>
                      <a:pt x="710" y="1570"/>
                    </a:lnTo>
                    <a:lnTo>
                      <a:pt x="350" y="950"/>
                    </a:lnTo>
                    <a:lnTo>
                      <a:pt x="240" y="1010"/>
                    </a:lnTo>
                    <a:lnTo>
                      <a:pt x="190" y="910"/>
                    </a:lnTo>
                    <a:lnTo>
                      <a:pt x="260" y="740"/>
                    </a:lnTo>
                    <a:lnTo>
                      <a:pt x="90" y="740"/>
                    </a:lnTo>
                    <a:lnTo>
                      <a:pt x="0" y="630"/>
                    </a:lnTo>
                    <a:lnTo>
                      <a:pt x="170" y="270"/>
                    </a:lnTo>
                    <a:lnTo>
                      <a:pt x="30" y="60"/>
                    </a:lnTo>
                    <a:lnTo>
                      <a:pt x="70" y="0"/>
                    </a:lnTo>
                    <a:lnTo>
                      <a:pt x="240" y="20"/>
                    </a:lnTo>
                    <a:lnTo>
                      <a:pt x="300" y="150"/>
                    </a:lnTo>
                    <a:lnTo>
                      <a:pt x="570" y="580"/>
                    </a:lnTo>
                    <a:lnTo>
                      <a:pt x="670" y="550"/>
                    </a:lnTo>
                    <a:lnTo>
                      <a:pt x="850" y="320"/>
                    </a:lnTo>
                    <a:lnTo>
                      <a:pt x="860" y="220"/>
                    </a:lnTo>
                    <a:lnTo>
                      <a:pt x="940" y="190"/>
                    </a:lnTo>
                    <a:lnTo>
                      <a:pt x="1020" y="170"/>
                    </a:lnTo>
                    <a:lnTo>
                      <a:pt x="1080" y="50"/>
                    </a:lnTo>
                    <a:lnTo>
                      <a:pt x="1150" y="80"/>
                    </a:lnTo>
                    <a:lnTo>
                      <a:pt x="1160" y="140"/>
                    </a:lnTo>
                    <a:lnTo>
                      <a:pt x="1450" y="30"/>
                    </a:lnTo>
                    <a:lnTo>
                      <a:pt x="1540" y="80"/>
                    </a:lnTo>
                    <a:lnTo>
                      <a:pt x="1610" y="20"/>
                    </a:lnTo>
                    <a:close/>
                  </a:path>
                </a:pathLst>
              </a:custGeom>
              <a:solidFill>
                <a:srgbClr val="CBCBCB"/>
              </a:solidFill>
              <a:ln w="12700">
                <a:solidFill>
                  <a:schemeClr val="bg1"/>
                </a:solidFill>
                <a:round/>
                <a:headEnd/>
                <a:tailEnd/>
              </a:ln>
            </p:spPr>
            <p:txBody>
              <a:bodyPr/>
              <a:lstStyle/>
              <a:p>
                <a:endParaRPr lang="de-CH" dirty="0"/>
              </a:p>
            </p:txBody>
          </p:sp>
          <p:sp>
            <p:nvSpPr>
              <p:cNvPr id="83" name="Freeform 118"/>
              <p:cNvSpPr>
                <a:spLocks/>
              </p:cNvSpPr>
              <p:nvPr/>
            </p:nvSpPr>
            <p:spPr bwMode="auto">
              <a:xfrm>
                <a:off x="1286" y="1809"/>
                <a:ext cx="763" cy="407"/>
              </a:xfrm>
              <a:custGeom>
                <a:avLst/>
                <a:gdLst>
                  <a:gd name="T0" fmla="*/ 0 w 1330"/>
                  <a:gd name="T1" fmla="*/ 0 h 720"/>
                  <a:gd name="T2" fmla="*/ 0 w 1330"/>
                  <a:gd name="T3" fmla="*/ 0 h 720"/>
                  <a:gd name="T4" fmla="*/ 0 w 1330"/>
                  <a:gd name="T5" fmla="*/ 0 h 720"/>
                  <a:gd name="T6" fmla="*/ 0 w 1330"/>
                  <a:gd name="T7" fmla="*/ 0 h 720"/>
                  <a:gd name="T8" fmla="*/ 0 w 1330"/>
                  <a:gd name="T9" fmla="*/ 0 h 720"/>
                  <a:gd name="T10" fmla="*/ 0 w 1330"/>
                  <a:gd name="T11" fmla="*/ 0 h 720"/>
                  <a:gd name="T12" fmla="*/ 0 w 1330"/>
                  <a:gd name="T13" fmla="*/ 0 h 720"/>
                  <a:gd name="T14" fmla="*/ 0 w 1330"/>
                  <a:gd name="T15" fmla="*/ 0 h 720"/>
                  <a:gd name="T16" fmla="*/ 0 w 1330"/>
                  <a:gd name="T17" fmla="*/ 0 h 720"/>
                  <a:gd name="T18" fmla="*/ 0 w 1330"/>
                  <a:gd name="T19" fmla="*/ 0 h 720"/>
                  <a:gd name="T20" fmla="*/ 0 w 1330"/>
                  <a:gd name="T21" fmla="*/ 0 h 720"/>
                  <a:gd name="T22" fmla="*/ 0 w 1330"/>
                  <a:gd name="T23" fmla="*/ 0 h 720"/>
                  <a:gd name="T24" fmla="*/ 0 w 1330"/>
                  <a:gd name="T25" fmla="*/ 0 h 720"/>
                  <a:gd name="T26" fmla="*/ 0 w 1330"/>
                  <a:gd name="T27" fmla="*/ 0 h 720"/>
                  <a:gd name="T28" fmla="*/ 0 w 1330"/>
                  <a:gd name="T29" fmla="*/ 0 h 720"/>
                  <a:gd name="T30" fmla="*/ 0 w 1330"/>
                  <a:gd name="T31" fmla="*/ 0 h 720"/>
                  <a:gd name="T32" fmla="*/ 0 w 1330"/>
                  <a:gd name="T33" fmla="*/ 0 h 720"/>
                  <a:gd name="T34" fmla="*/ 1 w 1330"/>
                  <a:gd name="T35" fmla="*/ 0 h 720"/>
                  <a:gd name="T36" fmla="*/ 1 w 1330"/>
                  <a:gd name="T37" fmla="*/ 0 h 720"/>
                  <a:gd name="T38" fmla="*/ 1 w 1330"/>
                  <a:gd name="T39" fmla="*/ 0 h 720"/>
                  <a:gd name="T40" fmla="*/ 0 w 1330"/>
                  <a:gd name="T41" fmla="*/ 0 h 720"/>
                  <a:gd name="T42" fmla="*/ 0 w 1330"/>
                  <a:gd name="T43" fmla="*/ 0 h 720"/>
                  <a:gd name="T44" fmla="*/ 0 w 1330"/>
                  <a:gd name="T45" fmla="*/ 0 h 7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30"/>
                  <a:gd name="T70" fmla="*/ 0 h 720"/>
                  <a:gd name="T71" fmla="*/ 1330 w 1330"/>
                  <a:gd name="T72" fmla="*/ 720 h 7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30" h="720">
                    <a:moveTo>
                      <a:pt x="1040" y="420"/>
                    </a:moveTo>
                    <a:cubicBezTo>
                      <a:pt x="1034" y="421"/>
                      <a:pt x="978" y="434"/>
                      <a:pt x="970" y="440"/>
                    </a:cubicBezTo>
                    <a:cubicBezTo>
                      <a:pt x="903" y="484"/>
                      <a:pt x="975" y="457"/>
                      <a:pt x="910" y="490"/>
                    </a:cubicBezTo>
                    <a:cubicBezTo>
                      <a:pt x="864" y="512"/>
                      <a:pt x="892" y="487"/>
                      <a:pt x="870" y="510"/>
                    </a:cubicBezTo>
                    <a:lnTo>
                      <a:pt x="530" y="610"/>
                    </a:lnTo>
                    <a:lnTo>
                      <a:pt x="520" y="700"/>
                    </a:lnTo>
                    <a:lnTo>
                      <a:pt x="440" y="720"/>
                    </a:lnTo>
                    <a:lnTo>
                      <a:pt x="350" y="520"/>
                    </a:lnTo>
                    <a:lnTo>
                      <a:pt x="40" y="700"/>
                    </a:lnTo>
                    <a:lnTo>
                      <a:pt x="0" y="620"/>
                    </a:lnTo>
                    <a:lnTo>
                      <a:pt x="100" y="510"/>
                    </a:lnTo>
                    <a:lnTo>
                      <a:pt x="10" y="420"/>
                    </a:lnTo>
                    <a:lnTo>
                      <a:pt x="160" y="420"/>
                    </a:lnTo>
                    <a:lnTo>
                      <a:pt x="400" y="340"/>
                    </a:lnTo>
                    <a:lnTo>
                      <a:pt x="470" y="160"/>
                    </a:lnTo>
                    <a:lnTo>
                      <a:pt x="690" y="210"/>
                    </a:lnTo>
                    <a:lnTo>
                      <a:pt x="820" y="0"/>
                    </a:lnTo>
                    <a:lnTo>
                      <a:pt x="1330" y="10"/>
                    </a:lnTo>
                    <a:lnTo>
                      <a:pt x="1250" y="60"/>
                    </a:lnTo>
                    <a:lnTo>
                      <a:pt x="1160" y="190"/>
                    </a:lnTo>
                    <a:lnTo>
                      <a:pt x="1060" y="210"/>
                    </a:lnTo>
                    <a:lnTo>
                      <a:pt x="1000" y="300"/>
                    </a:lnTo>
                    <a:lnTo>
                      <a:pt x="1040" y="420"/>
                    </a:lnTo>
                    <a:close/>
                  </a:path>
                </a:pathLst>
              </a:custGeom>
              <a:solidFill>
                <a:srgbClr val="CBCBCB"/>
              </a:solidFill>
              <a:ln w="12700">
                <a:solidFill>
                  <a:schemeClr val="bg1"/>
                </a:solidFill>
                <a:round/>
                <a:headEnd/>
                <a:tailEnd/>
              </a:ln>
            </p:spPr>
            <p:txBody>
              <a:bodyPr/>
              <a:lstStyle/>
              <a:p>
                <a:endParaRPr lang="de-CH" dirty="0"/>
              </a:p>
            </p:txBody>
          </p:sp>
          <p:sp>
            <p:nvSpPr>
              <p:cNvPr id="84" name="Freeform 119"/>
              <p:cNvSpPr>
                <a:spLocks/>
              </p:cNvSpPr>
              <p:nvPr/>
            </p:nvSpPr>
            <p:spPr bwMode="auto">
              <a:xfrm rot="-139736">
                <a:off x="1152" y="2342"/>
                <a:ext cx="622" cy="836"/>
              </a:xfrm>
              <a:custGeom>
                <a:avLst/>
                <a:gdLst>
                  <a:gd name="T0" fmla="*/ 1 w 970"/>
                  <a:gd name="T1" fmla="*/ 0 h 1590"/>
                  <a:gd name="T2" fmla="*/ 1 w 970"/>
                  <a:gd name="T3" fmla="*/ 0 h 1590"/>
                  <a:gd name="T4" fmla="*/ 1 w 970"/>
                  <a:gd name="T5" fmla="*/ 0 h 1590"/>
                  <a:gd name="T6" fmla="*/ 1 w 970"/>
                  <a:gd name="T7" fmla="*/ 0 h 1590"/>
                  <a:gd name="T8" fmla="*/ 1 w 970"/>
                  <a:gd name="T9" fmla="*/ 0 h 1590"/>
                  <a:gd name="T10" fmla="*/ 1 w 970"/>
                  <a:gd name="T11" fmla="*/ 0 h 1590"/>
                  <a:gd name="T12" fmla="*/ 1 w 970"/>
                  <a:gd name="T13" fmla="*/ 0 h 1590"/>
                  <a:gd name="T14" fmla="*/ 1 w 970"/>
                  <a:gd name="T15" fmla="*/ 0 h 1590"/>
                  <a:gd name="T16" fmla="*/ 1 w 970"/>
                  <a:gd name="T17" fmla="*/ 0 h 1590"/>
                  <a:gd name="T18" fmla="*/ 1 w 970"/>
                  <a:gd name="T19" fmla="*/ 0 h 1590"/>
                  <a:gd name="T20" fmla="*/ 1 w 970"/>
                  <a:gd name="T21" fmla="*/ 0 h 1590"/>
                  <a:gd name="T22" fmla="*/ 1 w 970"/>
                  <a:gd name="T23" fmla="*/ 0 h 1590"/>
                  <a:gd name="T24" fmla="*/ 1 w 970"/>
                  <a:gd name="T25" fmla="*/ 0 h 1590"/>
                  <a:gd name="T26" fmla="*/ 0 w 970"/>
                  <a:gd name="T27" fmla="*/ 0 h 1590"/>
                  <a:gd name="T28" fmla="*/ 0 w 970"/>
                  <a:gd name="T29" fmla="*/ 0 h 1590"/>
                  <a:gd name="T30" fmla="*/ 0 w 970"/>
                  <a:gd name="T31" fmla="*/ 0 h 1590"/>
                  <a:gd name="T32" fmla="*/ 0 w 970"/>
                  <a:gd name="T33" fmla="*/ 0 h 1590"/>
                  <a:gd name="T34" fmla="*/ 0 w 970"/>
                  <a:gd name="T35" fmla="*/ 0 h 1590"/>
                  <a:gd name="T36" fmla="*/ 0 w 970"/>
                  <a:gd name="T37" fmla="*/ 0 h 1590"/>
                  <a:gd name="T38" fmla="*/ 0 w 970"/>
                  <a:gd name="T39" fmla="*/ 0 h 1590"/>
                  <a:gd name="T40" fmla="*/ 0 w 970"/>
                  <a:gd name="T41" fmla="*/ 0 h 1590"/>
                  <a:gd name="T42" fmla="*/ 0 w 970"/>
                  <a:gd name="T43" fmla="*/ 0 h 1590"/>
                  <a:gd name="T44" fmla="*/ 0 w 970"/>
                  <a:gd name="T45" fmla="*/ 0 h 1590"/>
                  <a:gd name="T46" fmla="*/ 0 w 970"/>
                  <a:gd name="T47" fmla="*/ 0 h 1590"/>
                  <a:gd name="T48" fmla="*/ 0 w 970"/>
                  <a:gd name="T49" fmla="*/ 0 h 1590"/>
                  <a:gd name="T50" fmla="*/ 0 w 970"/>
                  <a:gd name="T51" fmla="*/ 0 h 1590"/>
                  <a:gd name="T52" fmla="*/ 0 w 970"/>
                  <a:gd name="T53" fmla="*/ 0 h 1590"/>
                  <a:gd name="T54" fmla="*/ 0 w 970"/>
                  <a:gd name="T55" fmla="*/ 0 h 1590"/>
                  <a:gd name="T56" fmla="*/ 0 w 970"/>
                  <a:gd name="T57" fmla="*/ 0 h 1590"/>
                  <a:gd name="T58" fmla="*/ 0 w 970"/>
                  <a:gd name="T59" fmla="*/ 0 h 1590"/>
                  <a:gd name="T60" fmla="*/ 0 w 970"/>
                  <a:gd name="T61" fmla="*/ 0 h 1590"/>
                  <a:gd name="T62" fmla="*/ 0 w 970"/>
                  <a:gd name="T63" fmla="*/ 0 h 1590"/>
                  <a:gd name="T64" fmla="*/ 1 w 970"/>
                  <a:gd name="T65" fmla="*/ 0 h 1590"/>
                  <a:gd name="T66" fmla="*/ 1 w 970"/>
                  <a:gd name="T67" fmla="*/ 0 h 15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0"/>
                  <a:gd name="T103" fmla="*/ 0 h 1590"/>
                  <a:gd name="T104" fmla="*/ 970 w 970"/>
                  <a:gd name="T105" fmla="*/ 1590 h 15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0" h="1590">
                    <a:moveTo>
                      <a:pt x="648" y="88"/>
                    </a:moveTo>
                    <a:lnTo>
                      <a:pt x="760" y="300"/>
                    </a:lnTo>
                    <a:lnTo>
                      <a:pt x="840" y="280"/>
                    </a:lnTo>
                    <a:lnTo>
                      <a:pt x="730" y="400"/>
                    </a:lnTo>
                    <a:lnTo>
                      <a:pt x="870" y="810"/>
                    </a:lnTo>
                    <a:lnTo>
                      <a:pt x="810" y="860"/>
                    </a:lnTo>
                    <a:lnTo>
                      <a:pt x="890" y="860"/>
                    </a:lnTo>
                    <a:lnTo>
                      <a:pt x="970" y="1040"/>
                    </a:lnTo>
                    <a:lnTo>
                      <a:pt x="850" y="1120"/>
                    </a:lnTo>
                    <a:lnTo>
                      <a:pt x="940" y="1250"/>
                    </a:lnTo>
                    <a:lnTo>
                      <a:pt x="680" y="1380"/>
                    </a:lnTo>
                    <a:lnTo>
                      <a:pt x="630" y="1460"/>
                    </a:lnTo>
                    <a:lnTo>
                      <a:pt x="560" y="1470"/>
                    </a:lnTo>
                    <a:lnTo>
                      <a:pt x="410" y="1590"/>
                    </a:lnTo>
                    <a:lnTo>
                      <a:pt x="350" y="1590"/>
                    </a:lnTo>
                    <a:lnTo>
                      <a:pt x="360" y="1480"/>
                    </a:lnTo>
                    <a:lnTo>
                      <a:pt x="310" y="1390"/>
                    </a:lnTo>
                    <a:lnTo>
                      <a:pt x="220" y="1380"/>
                    </a:lnTo>
                    <a:lnTo>
                      <a:pt x="120" y="1450"/>
                    </a:lnTo>
                    <a:lnTo>
                      <a:pt x="0" y="1340"/>
                    </a:lnTo>
                    <a:lnTo>
                      <a:pt x="140" y="1320"/>
                    </a:lnTo>
                    <a:lnTo>
                      <a:pt x="220" y="1270"/>
                    </a:lnTo>
                    <a:lnTo>
                      <a:pt x="120" y="1180"/>
                    </a:lnTo>
                    <a:lnTo>
                      <a:pt x="20" y="1150"/>
                    </a:lnTo>
                    <a:lnTo>
                      <a:pt x="0" y="970"/>
                    </a:lnTo>
                    <a:lnTo>
                      <a:pt x="190" y="910"/>
                    </a:lnTo>
                    <a:lnTo>
                      <a:pt x="310" y="710"/>
                    </a:lnTo>
                    <a:lnTo>
                      <a:pt x="260" y="650"/>
                    </a:lnTo>
                    <a:lnTo>
                      <a:pt x="410" y="400"/>
                    </a:lnTo>
                    <a:lnTo>
                      <a:pt x="330" y="170"/>
                    </a:lnTo>
                    <a:lnTo>
                      <a:pt x="420" y="100"/>
                    </a:lnTo>
                    <a:lnTo>
                      <a:pt x="530" y="20"/>
                    </a:lnTo>
                    <a:lnTo>
                      <a:pt x="630" y="0"/>
                    </a:lnTo>
                    <a:lnTo>
                      <a:pt x="648" y="88"/>
                    </a:lnTo>
                    <a:close/>
                  </a:path>
                </a:pathLst>
              </a:custGeom>
              <a:solidFill>
                <a:srgbClr val="CBCBCB"/>
              </a:solidFill>
              <a:ln w="12700">
                <a:solidFill>
                  <a:schemeClr val="bg1"/>
                </a:solidFill>
                <a:round/>
                <a:headEnd/>
                <a:tailEnd/>
              </a:ln>
            </p:spPr>
            <p:txBody>
              <a:bodyPr/>
              <a:lstStyle/>
              <a:p>
                <a:endParaRPr lang="de-CH" dirty="0"/>
              </a:p>
            </p:txBody>
          </p:sp>
          <p:sp>
            <p:nvSpPr>
              <p:cNvPr id="85" name="Freeform 135"/>
              <p:cNvSpPr>
                <a:spLocks/>
              </p:cNvSpPr>
              <p:nvPr/>
            </p:nvSpPr>
            <p:spPr bwMode="auto">
              <a:xfrm>
                <a:off x="3026" y="2538"/>
                <a:ext cx="152" cy="132"/>
              </a:xfrm>
              <a:custGeom>
                <a:avLst/>
                <a:gdLst>
                  <a:gd name="T0" fmla="*/ 2147483647 w 114"/>
                  <a:gd name="T1" fmla="*/ 2147483647 h 97"/>
                  <a:gd name="T2" fmla="*/ 2147483647 w 114"/>
                  <a:gd name="T3" fmla="*/ 0 h 97"/>
                  <a:gd name="T4" fmla="*/ 0 w 114"/>
                  <a:gd name="T5" fmla="*/ 2147483647 h 97"/>
                  <a:gd name="T6" fmla="*/ 2147483647 w 114"/>
                  <a:gd name="T7" fmla="*/ 2147483647 h 97"/>
                  <a:gd name="T8" fmla="*/ 2147483647 w 114"/>
                  <a:gd name="T9" fmla="*/ 2147483647 h 97"/>
                  <a:gd name="T10" fmla="*/ 2147483647 w 114"/>
                  <a:gd name="T11" fmla="*/ 2147483647 h 97"/>
                  <a:gd name="T12" fmla="*/ 2147483647 w 114"/>
                  <a:gd name="T13" fmla="*/ 2147483647 h 97"/>
                  <a:gd name="T14" fmla="*/ 2147483647 w 114"/>
                  <a:gd name="T15" fmla="*/ 2147483647 h 97"/>
                  <a:gd name="T16" fmla="*/ 2147483647 w 114"/>
                  <a:gd name="T17" fmla="*/ 2147483647 h 97"/>
                  <a:gd name="T18" fmla="*/ 2147483647 w 114"/>
                  <a:gd name="T19" fmla="*/ 2147483647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97"/>
                  <a:gd name="T32" fmla="*/ 114 w 114"/>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97">
                    <a:moveTo>
                      <a:pt x="52" y="16"/>
                    </a:moveTo>
                    <a:lnTo>
                      <a:pt x="35" y="0"/>
                    </a:lnTo>
                    <a:lnTo>
                      <a:pt x="0" y="24"/>
                    </a:lnTo>
                    <a:lnTo>
                      <a:pt x="35" y="64"/>
                    </a:lnTo>
                    <a:lnTo>
                      <a:pt x="26" y="88"/>
                    </a:lnTo>
                    <a:lnTo>
                      <a:pt x="52" y="96"/>
                    </a:lnTo>
                    <a:lnTo>
                      <a:pt x="96" y="88"/>
                    </a:lnTo>
                    <a:lnTo>
                      <a:pt x="113" y="32"/>
                    </a:lnTo>
                    <a:lnTo>
                      <a:pt x="96" y="8"/>
                    </a:lnTo>
                    <a:lnTo>
                      <a:pt x="52" y="16"/>
                    </a:lnTo>
                  </a:path>
                </a:pathLst>
              </a:custGeom>
              <a:solidFill>
                <a:srgbClr val="808080"/>
              </a:solidFill>
              <a:ln w="12700" cap="rnd">
                <a:solidFill>
                  <a:schemeClr val="bg1"/>
                </a:solidFill>
                <a:round/>
                <a:headEnd/>
                <a:tailEnd/>
              </a:ln>
            </p:spPr>
            <p:txBody>
              <a:bodyPr/>
              <a:lstStyle/>
              <a:p>
                <a:endParaRPr lang="de-CH" dirty="0"/>
              </a:p>
            </p:txBody>
          </p:sp>
        </p:grpSp>
      </p:grpSp>
      <p:sp>
        <p:nvSpPr>
          <p:cNvPr id="3" name="Textfeld 2"/>
          <p:cNvSpPr txBox="1"/>
          <p:nvPr>
            <p:custDataLst>
              <p:tags r:id="rId3"/>
            </p:custDataLst>
          </p:nvPr>
        </p:nvSpPr>
        <p:spPr>
          <a:xfrm>
            <a:off x="195145" y="2764259"/>
            <a:ext cx="2138774" cy="707886"/>
          </a:xfrm>
          <a:prstGeom prst="rect">
            <a:avLst/>
          </a:prstGeom>
          <a:noFill/>
        </p:spPr>
        <p:txBody>
          <a:bodyPr wrap="square" rtlCol="0">
            <a:spAutoFit/>
          </a:bodyPr>
          <a:lstStyle/>
          <a:p>
            <a:r>
              <a:rPr lang="de-CH" sz="2000" dirty="0" smtClean="0">
                <a:cs typeface="Arial" panose="020B0604020202020204" pitchFamily="34" charset="0"/>
              </a:rPr>
              <a:t>Plan </a:t>
            </a:r>
            <a:r>
              <a:rPr lang="de-CH" sz="2000" dirty="0" err="1">
                <a:cs typeface="Arial" panose="020B0604020202020204" pitchFamily="34" charset="0"/>
              </a:rPr>
              <a:t>d’études</a:t>
            </a:r>
            <a:r>
              <a:rPr lang="de-CH" sz="2000" dirty="0">
                <a:cs typeface="Arial" panose="020B0604020202020204" pitchFamily="34" charset="0"/>
              </a:rPr>
              <a:t> </a:t>
            </a:r>
            <a:r>
              <a:rPr lang="de-CH" sz="2000" dirty="0" err="1" smtClean="0">
                <a:cs typeface="Arial" panose="020B0604020202020204" pitchFamily="34" charset="0"/>
              </a:rPr>
              <a:t>romand</a:t>
            </a:r>
            <a:r>
              <a:rPr lang="de-CH" sz="2000" dirty="0" smtClean="0">
                <a:cs typeface="Arial" panose="020B0604020202020204" pitchFamily="34" charset="0"/>
              </a:rPr>
              <a:t> (PER)</a:t>
            </a:r>
            <a:endParaRPr lang="de-CH" sz="2000" dirty="0">
              <a:cs typeface="Arial" panose="020B0604020202020204" pitchFamily="34" charset="0"/>
            </a:endParaRPr>
          </a:p>
        </p:txBody>
      </p:sp>
      <p:cxnSp>
        <p:nvCxnSpPr>
          <p:cNvPr id="115" name="Gerade Verbindung mit Pfeil 114"/>
          <p:cNvCxnSpPr/>
          <p:nvPr/>
        </p:nvCxnSpPr>
        <p:spPr>
          <a:xfrm>
            <a:off x="911527" y="3536223"/>
            <a:ext cx="1425065" cy="330174"/>
          </a:xfrm>
          <a:prstGeom prst="straightConnector1">
            <a:avLst/>
          </a:prstGeom>
          <a:ln w="889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24" name="Textfeld 123"/>
          <p:cNvSpPr txBox="1"/>
          <p:nvPr>
            <p:custDataLst>
              <p:tags r:id="rId4"/>
            </p:custDataLst>
          </p:nvPr>
        </p:nvSpPr>
        <p:spPr>
          <a:xfrm>
            <a:off x="258727" y="930101"/>
            <a:ext cx="8583019" cy="769441"/>
          </a:xfrm>
          <a:prstGeom prst="rect">
            <a:avLst/>
          </a:prstGeom>
          <a:noFill/>
        </p:spPr>
        <p:txBody>
          <a:bodyPr wrap="square" rtlCol="0">
            <a:spAutoFit/>
          </a:bodyPr>
          <a:lstStyle/>
          <a:p>
            <a:r>
              <a:rPr lang="de-CH" sz="2200" dirty="0" smtClean="0">
                <a:cs typeface="Arial" panose="020B0604020202020204" pitchFamily="34" charset="0"/>
              </a:rPr>
              <a:t>Erster gemeinsamer Lehrplan der deutsch- und mehrsprachigen Kantone: Lehrplan 21</a:t>
            </a:r>
            <a:endParaRPr lang="de-CH" sz="2200" dirty="0">
              <a:cs typeface="Arial" panose="020B0604020202020204" pitchFamily="34" charset="0"/>
            </a:endParaRPr>
          </a:p>
        </p:txBody>
      </p:sp>
      <p:cxnSp>
        <p:nvCxnSpPr>
          <p:cNvPr id="125" name="Gerade Verbindung mit Pfeil 124"/>
          <p:cNvCxnSpPr/>
          <p:nvPr/>
        </p:nvCxnSpPr>
        <p:spPr>
          <a:xfrm>
            <a:off x="2068223" y="1421403"/>
            <a:ext cx="2358955" cy="1769352"/>
          </a:xfrm>
          <a:prstGeom prst="straightConnector1">
            <a:avLst/>
          </a:prstGeom>
          <a:ln w="889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17" name="Textfeld 116"/>
          <p:cNvSpPr txBox="1"/>
          <p:nvPr>
            <p:custDataLst>
              <p:tags r:id="rId5"/>
            </p:custDataLst>
          </p:nvPr>
        </p:nvSpPr>
        <p:spPr>
          <a:xfrm>
            <a:off x="7010571" y="5357078"/>
            <a:ext cx="1972239" cy="400110"/>
          </a:xfrm>
          <a:prstGeom prst="rect">
            <a:avLst/>
          </a:prstGeom>
          <a:noFill/>
        </p:spPr>
        <p:txBody>
          <a:bodyPr wrap="square" rtlCol="0">
            <a:spAutoFit/>
          </a:bodyPr>
          <a:lstStyle/>
          <a:p>
            <a:r>
              <a:rPr lang="de-CH" sz="2000" dirty="0">
                <a:cs typeface="Arial" panose="020B0604020202020204" pitchFamily="34" charset="0"/>
              </a:rPr>
              <a:t>Piano di </a:t>
            </a:r>
            <a:r>
              <a:rPr lang="de-CH" sz="2000" dirty="0" err="1">
                <a:cs typeface="Arial" panose="020B0604020202020204" pitchFamily="34" charset="0"/>
              </a:rPr>
              <a:t>studio</a:t>
            </a:r>
            <a:endParaRPr lang="de-CH" sz="2000" dirty="0">
              <a:cs typeface="Arial" panose="020B0604020202020204" pitchFamily="34" charset="0"/>
            </a:endParaRPr>
          </a:p>
        </p:txBody>
      </p:sp>
      <p:cxnSp>
        <p:nvCxnSpPr>
          <p:cNvPr id="118" name="Gerade Verbindung mit Pfeil 117"/>
          <p:cNvCxnSpPr/>
          <p:nvPr/>
        </p:nvCxnSpPr>
        <p:spPr>
          <a:xfrm flipH="1" flipV="1">
            <a:off x="5638572" y="4902594"/>
            <a:ext cx="1276492" cy="613277"/>
          </a:xfrm>
          <a:prstGeom prst="straightConnector1">
            <a:avLst/>
          </a:prstGeom>
          <a:ln w="889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98447"/>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Vorteile und kantonale Hoheit</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7</a:t>
            </a:fld>
            <a:endParaRPr lang="de-CH" dirty="0"/>
          </a:p>
        </p:txBody>
      </p:sp>
      <p:sp>
        <p:nvSpPr>
          <p:cNvPr id="5" name="Textplatzhalter 4"/>
          <p:cNvSpPr>
            <a:spLocks noGrp="1"/>
          </p:cNvSpPr>
          <p:nvPr>
            <p:ph type="body" sz="quarter" idx="14"/>
          </p:nvPr>
        </p:nvSpPr>
        <p:spPr/>
        <p:txBody>
          <a:bodyPr/>
          <a:lstStyle/>
          <a:p>
            <a:endParaRPr lang="de-CH" dirty="0"/>
          </a:p>
        </p:txBody>
      </p:sp>
      <p:sp>
        <p:nvSpPr>
          <p:cNvPr id="223" name="Textfeld 222"/>
          <p:cNvSpPr txBox="1"/>
          <p:nvPr>
            <p:custDataLst>
              <p:tags r:id="rId3"/>
            </p:custDataLst>
          </p:nvPr>
        </p:nvSpPr>
        <p:spPr>
          <a:xfrm>
            <a:off x="323528" y="1283744"/>
            <a:ext cx="8460469" cy="4136517"/>
          </a:xfrm>
          <a:prstGeom prst="rect">
            <a:avLst/>
          </a:prstGeom>
          <a:noFill/>
        </p:spPr>
        <p:txBody>
          <a:bodyPr wrap="square" rtlCol="0">
            <a:spAutoFit/>
          </a:bodyPr>
          <a:lstStyle/>
          <a:p>
            <a:pPr marL="0" lvl="1">
              <a:lnSpc>
                <a:spcPct val="90000"/>
              </a:lnSpc>
              <a:spcAft>
                <a:spcPts val="600"/>
              </a:spcAft>
              <a:defRPr/>
            </a:pPr>
            <a:r>
              <a:rPr lang="de-CH" sz="2200" b="1" dirty="0" smtClean="0">
                <a:latin typeface="Calibri" panose="020F0502020204030204" pitchFamily="34" charset="0"/>
                <a:sym typeface="Wingdings" pitchFamily="2" charset="2"/>
              </a:rPr>
              <a:t>Vorteile</a:t>
            </a:r>
            <a:endParaRPr lang="de-CH" sz="2200" b="1" dirty="0">
              <a:latin typeface="Calibri" panose="020F0502020204030204" pitchFamily="34" charset="0"/>
              <a:sym typeface="Wingdings" pitchFamily="2" charset="2"/>
            </a:endParaRPr>
          </a:p>
          <a:p>
            <a:pPr marL="444500" lvl="1" indent="-444500">
              <a:lnSpc>
                <a:spcPct val="90000"/>
              </a:lnSpc>
              <a:spcAft>
                <a:spcPts val="600"/>
              </a:spcAft>
              <a:buFont typeface="Wingdings" panose="05000000000000000000" pitchFamily="2" charset="2"/>
              <a:buChar char="§"/>
              <a:defRPr/>
            </a:pPr>
            <a:r>
              <a:rPr lang="de-CH" sz="2200" dirty="0">
                <a:latin typeface="Calibri" panose="020F0502020204030204" pitchFamily="34" charset="0"/>
                <a:sym typeface="Wingdings" pitchFamily="2" charset="2"/>
              </a:rPr>
              <a:t>Synergien und gemeinsame Erarbeitung (geringere Kosten)</a:t>
            </a:r>
          </a:p>
          <a:p>
            <a:pPr marL="444500" lvl="1" indent="-444500">
              <a:lnSpc>
                <a:spcPct val="90000"/>
              </a:lnSpc>
              <a:spcAft>
                <a:spcPts val="600"/>
              </a:spcAft>
              <a:buFont typeface="Wingdings" panose="05000000000000000000" pitchFamily="2" charset="2"/>
              <a:buChar char="§"/>
              <a:defRPr/>
            </a:pPr>
            <a:r>
              <a:rPr lang="de-CH" sz="2200" dirty="0">
                <a:latin typeface="Calibri" panose="020F0502020204030204" pitchFamily="34" charset="0"/>
                <a:sym typeface="Wingdings" pitchFamily="2" charset="2"/>
              </a:rPr>
              <a:t>Anschluss: Umzug in andere Kantone, Übertritt in weiterführende Schulen</a:t>
            </a:r>
          </a:p>
          <a:p>
            <a:pPr marL="444500" lvl="1" indent="-444500">
              <a:lnSpc>
                <a:spcPct val="90000"/>
              </a:lnSpc>
              <a:spcAft>
                <a:spcPts val="600"/>
              </a:spcAft>
              <a:buFont typeface="Wingdings" panose="05000000000000000000" pitchFamily="2" charset="2"/>
              <a:buChar char="§"/>
              <a:defRPr/>
            </a:pPr>
            <a:r>
              <a:rPr lang="de-CH" sz="2200" dirty="0" smtClean="0">
                <a:latin typeface="Calibri" panose="020F0502020204030204" pitchFamily="34" charset="0"/>
                <a:sym typeface="Wingdings" pitchFamily="2" charset="2"/>
              </a:rPr>
              <a:t>Lehrerinnen- </a:t>
            </a:r>
            <a:r>
              <a:rPr lang="de-CH" sz="2200" dirty="0">
                <a:latin typeface="Calibri" panose="020F0502020204030204" pitchFamily="34" charset="0"/>
                <a:sym typeface="Wingdings" pitchFamily="2" charset="2"/>
              </a:rPr>
              <a:t>und Lehrerbildung</a:t>
            </a:r>
          </a:p>
          <a:p>
            <a:pPr marL="444500" lvl="1" indent="-444500">
              <a:lnSpc>
                <a:spcPct val="90000"/>
              </a:lnSpc>
              <a:spcAft>
                <a:spcPts val="600"/>
              </a:spcAft>
              <a:buFont typeface="Wingdings" panose="05000000000000000000" pitchFamily="2" charset="2"/>
              <a:buChar char="§"/>
              <a:defRPr/>
            </a:pPr>
            <a:r>
              <a:rPr lang="de-CH" sz="2200" dirty="0">
                <a:latin typeface="Calibri" panose="020F0502020204030204" pitchFamily="34" charset="0"/>
                <a:sym typeface="Wingdings" pitchFamily="2" charset="2"/>
              </a:rPr>
              <a:t>Lehrmittelentwicklung</a:t>
            </a:r>
          </a:p>
          <a:p>
            <a:pPr marL="0" lvl="1">
              <a:lnSpc>
                <a:spcPct val="90000"/>
              </a:lnSpc>
              <a:spcAft>
                <a:spcPts val="600"/>
              </a:spcAft>
              <a:defRPr/>
            </a:pPr>
            <a:endParaRPr lang="de-CH" sz="2200" dirty="0">
              <a:latin typeface="Calibri" panose="020F0502020204030204" pitchFamily="34" charset="0"/>
              <a:sym typeface="Wingdings" pitchFamily="2" charset="2"/>
            </a:endParaRPr>
          </a:p>
          <a:p>
            <a:pPr marL="0" lvl="1">
              <a:lnSpc>
                <a:spcPct val="90000"/>
              </a:lnSpc>
              <a:spcAft>
                <a:spcPts val="600"/>
              </a:spcAft>
              <a:defRPr/>
            </a:pPr>
            <a:r>
              <a:rPr lang="de-CH" sz="2200" b="1" dirty="0">
                <a:latin typeface="Calibri" panose="020F0502020204030204" pitchFamily="34" charset="0"/>
                <a:sym typeface="Wingdings" pitchFamily="2" charset="2"/>
              </a:rPr>
              <a:t>Kantonale </a:t>
            </a:r>
            <a:r>
              <a:rPr lang="de-CH" sz="2200" b="1" dirty="0" smtClean="0">
                <a:latin typeface="Calibri" panose="020F0502020204030204" pitchFamily="34" charset="0"/>
                <a:sym typeface="Wingdings" pitchFamily="2" charset="2"/>
              </a:rPr>
              <a:t>Hoheit</a:t>
            </a:r>
            <a:endParaRPr lang="de-CH" sz="2200" b="1" dirty="0">
              <a:latin typeface="Calibri" panose="020F0502020204030204" pitchFamily="34" charset="0"/>
            </a:endParaRPr>
          </a:p>
          <a:p>
            <a:pPr marL="444500" lvl="1" indent="-444500">
              <a:lnSpc>
                <a:spcPct val="90000"/>
              </a:lnSpc>
              <a:spcAft>
                <a:spcPts val="600"/>
              </a:spcAft>
              <a:buFont typeface="Wingdings" panose="05000000000000000000" pitchFamily="2" charset="2"/>
              <a:buChar char="§"/>
              <a:defRPr/>
            </a:pPr>
            <a:r>
              <a:rPr lang="de-CH" sz="2200" dirty="0">
                <a:latin typeface="Calibri" panose="020F0502020204030204" pitchFamily="34" charset="0"/>
              </a:rPr>
              <a:t>Lehrplan stellt sicher, dass die Ziele vergleichbar sind</a:t>
            </a:r>
          </a:p>
          <a:p>
            <a:pPr marL="444500" lvl="1" indent="-444500">
              <a:lnSpc>
                <a:spcPct val="90000"/>
              </a:lnSpc>
              <a:spcAft>
                <a:spcPts val="600"/>
              </a:spcAft>
              <a:buFont typeface="Wingdings" panose="05000000000000000000" pitchFamily="2" charset="2"/>
              <a:buChar char="§"/>
              <a:defRPr/>
            </a:pPr>
            <a:r>
              <a:rPr lang="de-CH" sz="2200" dirty="0">
                <a:latin typeface="Calibri" panose="020F0502020204030204" pitchFamily="34" charset="0"/>
              </a:rPr>
              <a:t>kantonale Hoheit bleibt erhalten</a:t>
            </a:r>
          </a:p>
          <a:p>
            <a:pPr marL="444500" lvl="1" indent="-444500">
              <a:lnSpc>
                <a:spcPct val="90000"/>
              </a:lnSpc>
              <a:spcAft>
                <a:spcPts val="600"/>
              </a:spcAft>
              <a:buFont typeface="Wingdings" panose="05000000000000000000" pitchFamily="2" charset="2"/>
              <a:buChar char="§"/>
              <a:defRPr/>
            </a:pPr>
            <a:r>
              <a:rPr lang="de-CH" sz="2200" dirty="0">
                <a:latin typeface="Calibri" panose="020F0502020204030204" pitchFamily="34" charset="0"/>
              </a:rPr>
              <a:t>Kantone dürfen den Lehrplan 21 </a:t>
            </a:r>
            <a:r>
              <a:rPr lang="de-CH" sz="2200" dirty="0" smtClean="0">
                <a:latin typeface="Calibri" panose="020F0502020204030204" pitchFamily="34" charset="0"/>
              </a:rPr>
              <a:t>anpassen</a:t>
            </a:r>
            <a:endParaRPr lang="de-CH" sz="2200" dirty="0">
              <a:latin typeface="Calibri" panose="020F0502020204030204" pitchFamily="34" charset="0"/>
            </a:endParaRPr>
          </a:p>
        </p:txBody>
      </p:sp>
    </p:spTree>
    <p:extLst>
      <p:ext uri="{BB962C8B-B14F-4D97-AF65-F5344CB8AC3E}">
        <p14:creationId xmlns:p14="http://schemas.microsoft.com/office/powerpoint/2010/main" val="26318794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Lernen im Laufe der Zeit</a:t>
            </a:r>
            <a:endParaRPr lang="de-CH"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2836321956"/>
              </p:ext>
            </p:extLst>
          </p:nvPr>
        </p:nvGraphicFramePr>
        <p:xfrm>
          <a:off x="0" y="1268760"/>
          <a:ext cx="9144001" cy="4536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8</a:t>
            </a:fld>
            <a:endParaRPr lang="de-CH" dirty="0"/>
          </a:p>
        </p:txBody>
      </p:sp>
      <p:sp>
        <p:nvSpPr>
          <p:cNvPr id="6" name="Textplatzhalter 5"/>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2836153339"/>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Was ist ein Lehrplan?</a:t>
            </a:r>
            <a:endParaRPr lang="de-CH" dirty="0"/>
          </a:p>
        </p:txBody>
      </p:sp>
      <p:sp>
        <p:nvSpPr>
          <p:cNvPr id="3" name="Inhaltsplatzhalter 2"/>
          <p:cNvSpPr>
            <a:spLocks noGrp="1"/>
          </p:cNvSpPr>
          <p:nvPr>
            <p:ph idx="1"/>
            <p:custDataLst>
              <p:tags r:id="rId2"/>
            </p:custDataLst>
          </p:nvPr>
        </p:nvSpPr>
        <p:spPr>
          <a:xfrm>
            <a:off x="179512" y="980728"/>
            <a:ext cx="8424000" cy="4545265"/>
          </a:xfrm>
        </p:spPr>
        <p:txBody>
          <a:bodyPr/>
          <a:lstStyle/>
          <a:p>
            <a:pPr marL="800100" lvl="1" indent="-342900">
              <a:buClrTx/>
              <a:buFont typeface="Wingdings" panose="05000000000000000000" pitchFamily="2" charset="2"/>
              <a:buChar char="§"/>
              <a:defRPr/>
            </a:pPr>
            <a:r>
              <a:rPr lang="de-CH" sz="2200" dirty="0"/>
              <a:t>Im Lehrplan wird der bildungspolitisch legitimierte Auftrag der Gesellschaft an die Volksschule erteilt.</a:t>
            </a:r>
          </a:p>
          <a:p>
            <a:pPr lvl="1">
              <a:buClrTx/>
              <a:buFont typeface="Wingdings" panose="05000000000000000000" pitchFamily="2" charset="2"/>
              <a:buChar char="§"/>
              <a:defRPr/>
            </a:pPr>
            <a:endParaRPr lang="de-CH" sz="2200" dirty="0"/>
          </a:p>
          <a:p>
            <a:pPr marL="800100" lvl="1" indent="-342900">
              <a:buClrTx/>
              <a:buFont typeface="Wingdings" panose="05000000000000000000" pitchFamily="2" charset="2"/>
              <a:buChar char="§"/>
              <a:defRPr/>
            </a:pPr>
            <a:r>
              <a:rPr lang="de-CH" sz="2200" dirty="0"/>
              <a:t>Er legt </a:t>
            </a:r>
            <a:r>
              <a:rPr lang="de-CH" sz="2200" dirty="0" smtClean="0"/>
              <a:t>fest, was die Schülerinnen und Schüler in jedem Fachbereich und in jedem Zyklus lernen.</a:t>
            </a:r>
            <a:endParaRPr lang="de-CH" sz="2200" dirty="0"/>
          </a:p>
          <a:p>
            <a:pPr lvl="1">
              <a:buClrTx/>
              <a:buFont typeface="Wingdings" panose="05000000000000000000" pitchFamily="2" charset="2"/>
              <a:buChar char="§"/>
              <a:defRPr/>
            </a:pPr>
            <a:endParaRPr lang="de-CH" sz="2200" dirty="0"/>
          </a:p>
          <a:p>
            <a:pPr marL="800100" lvl="1" indent="-342900">
              <a:buClrTx/>
              <a:buFont typeface="Wingdings" panose="05000000000000000000" pitchFamily="2" charset="2"/>
              <a:buChar char="§"/>
              <a:defRPr/>
            </a:pPr>
            <a:r>
              <a:rPr lang="de-CH" sz="2200" dirty="0"/>
              <a:t>Er ist ein Planungsinstrument für </a:t>
            </a:r>
            <a:r>
              <a:rPr lang="de-CH" sz="2200" dirty="0" smtClean="0"/>
              <a:t>Lehrpersonen sowie für die Aus- und Weiterbildung der Lehrpersonen.</a:t>
            </a:r>
            <a:endParaRPr lang="de-CH" sz="2200" dirty="0"/>
          </a:p>
          <a:p>
            <a:pPr lvl="1">
              <a:buClrTx/>
              <a:buFont typeface="Wingdings" panose="05000000000000000000" pitchFamily="2" charset="2"/>
              <a:buChar char="§"/>
              <a:defRPr/>
            </a:pPr>
            <a:endParaRPr lang="de-CH" sz="2200" dirty="0"/>
          </a:p>
          <a:p>
            <a:pPr marL="800100" lvl="1" indent="-342900">
              <a:buClrTx/>
              <a:buFont typeface="Wingdings" panose="05000000000000000000" pitchFamily="2" charset="2"/>
              <a:buChar char="§"/>
              <a:defRPr/>
            </a:pPr>
            <a:r>
              <a:rPr lang="de-CH" sz="2200" dirty="0" smtClean="0"/>
              <a:t>Er zeigt den nachfolgenden Schulen, Lehrbetrieben oder den Eltern auf, was Kinder und Jugendliche nach jeder Schulstufe wissen und können sollen.</a:t>
            </a:r>
          </a:p>
          <a:p>
            <a:pPr marL="800100" lvl="1" indent="-342900">
              <a:buClrTx/>
              <a:buFont typeface="Wingdings" panose="05000000000000000000" pitchFamily="2" charset="2"/>
              <a:buChar char="§"/>
              <a:defRPr/>
            </a:pPr>
            <a:endParaRPr lang="de-CH" sz="2200" dirty="0" smtClean="0"/>
          </a:p>
          <a:p>
            <a:pPr marL="800100" lvl="1" indent="-342900">
              <a:buClrTx/>
              <a:buFont typeface="Wingdings" panose="05000000000000000000" pitchFamily="2" charset="2"/>
              <a:buChar char="§"/>
              <a:defRPr/>
            </a:pPr>
            <a:r>
              <a:rPr lang="de-CH" sz="2200" dirty="0" smtClean="0"/>
              <a:t>Er ist eine Grundlage für die Entwicklung der Lehrmittel.</a:t>
            </a:r>
            <a:endParaRPr lang="de-CH" sz="2200" dirty="0"/>
          </a:p>
          <a:p>
            <a:endParaRPr lang="de-CH" dirty="0"/>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9</a:t>
            </a:fld>
            <a:endParaRPr lang="de-CH" dirty="0"/>
          </a:p>
        </p:txBody>
      </p:sp>
      <p:sp>
        <p:nvSpPr>
          <p:cNvPr id="6" name="Textplatzhalter 5"/>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38203453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OFFICEATWORKPOWERPOINTMASTERTEMPLATECONFIGURATION" val="&lt;!--Created with officeatwork--&gt;&#10;&lt;MasterTemplateConfiguration&gt;&#10;  &lt;TableOfContentsCollection /&gt;&#10;  &lt;ThemeDefinition&gt;&#10;    &lt;DefaultThemeDefinition&gt;&lt;/DefaultThemeDefinition&gt;&#10;    &lt;PresentationThemeDefinition&gt;&lt;/PresentationThemeDefinition&gt;&#10;    &lt;SlideThemeDefinition&gt;&lt;/SlideThemeDefinition&gt;&#10;    &lt;ObjectThemeDefinition&gt;&lt;/ObjectThemeDefinition&gt;&#10;  &lt;/ThemeDefinition&gt;&#10;  &lt;MasterProperties&gt;&#10;    &lt;MasterProperty Id=&quot;2004112217333376588294&quot;&gt;&#10;      &lt;Fields&gt;&#10;        &lt;Field Id=&quot;2015050208344992196010&quot; ShowField=&quot;false&quot; /&gt;&#10;        &lt;Field Id=&quot;2015050409230571862545&quot; ShowField=&quot;false&quot; /&gt;&#10;        &lt;Field Id=&quot;2015112410525896344021&quot; ShowField=&quot;false&quot; /&gt;&#10;        &lt;Field Id=&quot;2015061707085003119930&quot; ShowField=&quot;false&quot; /&gt;&#10;        &lt;Field Id=&quot;2015060515035698321636&quot; ShowField=&quot;false&quot; /&gt;&#10;        &lt;Field Id=&quot;2015061707074509117199&quot; ShowField=&quot;false&quot; /&gt;&#10;        &lt;Field Id=&quot;2014100713520656170131&quot; ShowField=&quot;false&quot; /&gt;&#10;        &lt;Field Id=&quot;2014100815534870815593&quot; ShowField=&quot;false&quot; /&gt;&#10;        &lt;Field Id=&quot;2014100713520983817455&quot; ShowField=&quot;false&quot; /&gt;&#10;        &lt;Field Id=&quot;2014102008381419767757&quot; ShowField=&quot;false&quot; /&gt;&#10;        &lt;Field Id=&quot;2010110313382911123043&quot; ShowField=&quot;false&quot; /&gt;&#10;        &lt;Field Id=&quot;2016022409393107506130&quot; ShowField=&quot;true&quot; /&gt;&#10;        &lt;Field Id=&quot;2016022409393485137691&quot; ShowField=&quot;true&quot; /&gt;&#10;        &lt;Field Id=&quot;2016022409431225454296&quot; ShowField=&quot;true&quot; /&gt;&#10;        &lt;Field Id=&quot;2016022409452373572475&quot; ShowField=&quot;true&quot; /&gt;&#10;        &lt;Field Id=&quot;2016022409393604268902&quot; ShowField=&quot;true&quot; /&gt;&#10;      &lt;/Fields&gt;&#10;    &lt;/MasterProperty&gt;&#10;  &lt;/MasterProperties&gt;&#10;  &lt;ContentItems&gt;&#10;    &lt;ContentItem Language=&quot;2057&quot; IsDefault=&quot;false&quot;&gt;&#10;      &lt;File HasContent=&quot;false&quot; LinkToLanguage=&quot;&quot; /&gt;&#10;    &lt;/ContentItem&gt;&#10;    &lt;ContentItem Language=&quot;4108&quot; IsDefault=&quot;false&quot;&gt;&#10;      &lt;File HasContent=&quot;false&quot; LinkToLanguage=&quot;&quot; /&gt;&#10;    &lt;/ContentItem&gt;&#10;    &lt;ContentItem Language=&quot;2055&quot; IsDefault=&quot;true&quot;&gt;&#10;      &lt;File HasContent=&quot;true&quot; LinkToLanguage=&quot;&quot; /&gt;&#10;    &lt;/ContentItem&gt;&#10;    &lt;ContentItem Language=&quot;2064&quot; IsDefault=&quot;false&quot;&gt;&#10;      &lt;File HasContent=&quot;false&quot; LinkToLanguage=&quot;&quot; /&gt;&#10;    &lt;/ContentItem&gt;&#10;  &lt;/ContentItems&gt;&#10;&lt;/MasterTemplateConfiguration&gt;"/>
  <p:tag name="OFFICEATWORKPOWERPOINTMASTERTEMPLATEID" val="Praesentation4_3"/>
  <p:tag name="OFFICEATWORKPRESENTATIONPROJECTID" val="urch"/>
  <p:tag name="OAWWIZARDSTEPS" val="0|1|4"/>
  <p:tag name="ZOAWLANGID" val="2055"/>
  <p:tag name="OAWDOCPROPSOURCE" val="&lt;DocProps&gt;&lt;DocProp UID=&quot;2002122011014149059130932&quot; EntryUID=&quot;2003121817293296325874&quot;&gt;&lt;Field Name=&quot;IDName&quot; Value=&quot;(Leer)&quot;/&gt;&lt;Field Name=&quot;Direktion&quot; Value=&quot;&quot;/&gt;&lt;Field Name=&quot;Amt&quot; Value=&quot;&quot;/&gt;&lt;Field Name=&quot;Abteilung&quot; Value=&quot;&quot;/&gt;&lt;Field Name=&quot;Sektion&quot; Value=&quot;&quot;/&gt;&lt;Field Name=&quot;AbsenderKopfzeileZ1&quot; Value=&quot;&quot;/&gt;&lt;Field Name=&quot;AbsenderKopfzeileZ2&quot; Value=&quot;&quot;/&gt;&lt;Field Name=&quot;AbsenderKopfzeileZ3&quot; Value=&quot;&quot;/&gt;&lt;Field Name=&quot;AbsenderGrussformelZ1&quot; Value=&quot;&quot;/&gt;&lt;Field Name=&quot;AbsenderGrussformelZ2&quot; Value=&quot;&quot;/&gt;&lt;Field Name=&quot;Address1&quot; Value=&quot;&quot;/&gt;&lt;Field Name=&quot;Address2&quot; Value=&quot;&quot;/&gt;&lt;Field Name=&quot;Address3&quot; Value=&quot;&quot;/&gt;&lt;Field Name=&quot;AdressSingleLine&quot; Value=&quot;&quot;/&gt;&lt;Field Name=&quot;Country&quot; Value=&quot;&quot;/&gt;&lt;Field Name=&quot;City&quot; Value=&quot;&quot;/&gt;&lt;Field Name=&quot;Telefon&quot; Value=&quot;&quot;/&gt;&lt;Field Name=&quot;Fax&quot; Value=&quot;&quot;/&gt;&lt;Field Name=&quot;Email&quot; Value=&quot;&quot;/&gt;&lt;Field Name=&quot;Internet&quot; Value=&quot;&quot;/&gt;&lt;Field Name=&quot;Footer1&quot; Value=&quot;&quot;/&gt;&lt;Field Name=&quot;Footer2&quot; Value=&quot;&quot;/&gt;&lt;Field Name=&quot;Footer3&quot; Value=&quot;&quot;/&gt;&lt;Field Name=&quot;Footer4&quot; Value=&quot;&quot;/&gt;&lt;Field Name=&quot;LogoKopfColorPortrait&quot; Value=&quot;&quot;/&gt;&lt;Field Name=&quot;LogoKopfBlackWhitePortrait&quot; Value=&quot;&quot;/&gt;&lt;Field Name=&quot;BotschaftColorPortrait&quot; Value=&quot;&quot;/&gt;&lt;Field Name=&quot;BotschaftBlackWhitePortrait&quot; Value=&quot;&quot;/&gt;&lt;Field Name=&quot;LogoColorLandscape&quot; Value=&quot;&quot;/&gt;&lt;Field Name=&quot;LogoBlackWhiteLandscape&quot; Value=&quot;&quot;/&gt;&lt;Field Name=&quot;OlLogoSignature&quot; Value=&quot;&quot;/&gt;&lt;Field Name=&quot;PpThemesDefault&quot; Value=&quot;&quot;/&gt;&lt;Field Name=&quot;PpThemesPresentation&quot; Value=&quot;&quot;/&gt;&lt;Field Name=&quot;PpThemesSlide&quot; Value=&quot;&quot;/&gt;&lt;Field Name=&quot;PpThemesObject&quot; Value=&quot;&quot;/&gt;&lt;Field Name=&quot;PpLogoTitleSlides169&quot; Value=&quot;&quot;/&gt;&lt;Field Name=&quot;PpLogoContentSlides169&quot; Value=&quot;&quot;/&gt;&lt;Field Name=&quot;Wasserzeichen&quot; Value=&quot;&quot;/&gt;&lt;/DocProp&gt;&lt;DocProp UID=&quot;2006040509495284662868&quot; EntryUID=&quot;2003121817293296325874&quot;&gt;&lt;Field Name=&quot;IDName&quot; Value=&quot;(Leer)&quot;/&gt;&lt;Field Name=&quot;Name&quot; Value=&quot;&quot;/&gt;&lt;Field Name=&quot;DirectPhone&quot; Value=&quot;&quot;/&gt;&lt;Field Name=&quot;Mobile&quot; Value=&quot;&quot;/&gt;&lt;Field Name=&quot;EMail&quot; Value=&quot;&quot;/&gt;&lt;Field Name=&quot;SignatureHighResColor&quot; Value=&quot;&quot;/&gt;&lt;Field Name=&quot;SignatureHighResBW&quot; Value=&quot;&quot;/&gt;&lt;Field Name=&quot;Vorname&quot; Value=&quot;&quot;/&gt;&lt;Field Name=&quot;Nachname&quot; Value=&quot;&quot;/&gt;&lt;Field Name=&quot;Initials&quot; Value=&quot;&quot;/&gt;&lt;/DocProp&gt;&lt;DocProp UID=&quot;200212191811121321310321301031x&quot; EntryUID=&quot;2003121817293296325874&quot;&gt;&lt;Field Name=&quot;IDName&quot; Value=&quot;(Leer)&quot;/&gt;&lt;Field Name=&quot;Name&quot; Value=&quot;&quot;/&gt;&lt;Field Name=&quot;DirectPhone&quot; Value=&quot;&quot;/&gt;&lt;Field Name=&quot;Mobile&quot; Value=&quot;&quot;/&gt;&lt;Field Name=&quot;EMail&quot; Value=&quot;&quot;/&gt;&lt;Field Name=&quot;SignatureHighResColor&quot; Value=&quot;&quot;/&gt;&lt;Field Name=&quot;SignatureHighResBW&quot; Value=&quot;&quot;/&gt;&lt;Field Name=&quot;Vorname&quot; Value=&quot;&quot;/&gt;&lt;Field Name=&quot;Nachname&quot; Value=&quot;&quot;/&gt;&lt;Field Name=&quot;Initials&quot; Value=&quot;&quot;/&gt;&lt;/DocProp&gt;&lt;DocProp UID=&quot;2002122010583847234010578&quot; EntryUID=&quot;2003121817293296325874&quot;&gt;&lt;Field Name=&quot;IDName&quot; Value=&quot;(Leer)&quot;/&gt;&lt;Field Name=&quot;Name&quot; Value=&quot;&quot;/&gt;&lt;Field Name=&quot;DirectPhone&quot; Value=&quot;&quot;/&gt;&lt;Field Name=&quot;Mobile&quot; Value=&quot;&quot;/&gt;&lt;Field Name=&quot;EMail&quot; Value=&quot;&quot;/&gt;&lt;Field Name=&quot;SignatureHighResColor&quot; Value=&quot;&quot;/&gt;&lt;Field Name=&quot;SignatureHighResBW&quot; Value=&quot;&quot;/&gt;&lt;Field Name=&quot;Vorname&quot; Value=&quot;&quot;/&gt;&lt;Field Name=&quot;Nachname&quot; Value=&quot;&quot;/&gt;&lt;Field Name=&quot;Initials&quot; Value=&quot;&quot;/&gt;&lt;/DocProp&gt;&lt;DocProp UID=&quot;2003061115381095709037&quot; EntryUID=&quot;2003121817293296325874&quot;&gt;&lt;Field Name=&quot;IDName&quot; Value=&quot;(Leer)&quot;/&gt;&lt;Field Name=&quot;Name&quot; Value=&quot;&quot;/&gt;&lt;Field Name=&quot;DirectPhone&quot; Value=&quot;&quot;/&gt;&lt;Field Name=&quot;Mobile&quot; Value=&quot;&quot;/&gt;&lt;Field Name=&quot;EMail&quot; Value=&quot;&quot;/&gt;&lt;Field Name=&quot;SignatureHighResColor&quot; Value=&quot;&quot;/&gt;&lt;Field Name=&quot;SignatureHighResBW&quot; Value=&quot;&quot;/&gt;&lt;Field Name=&quot;Vorname&quot; Value=&quot;&quot;/&gt;&lt;Field Name=&quot;Nachname&quot; Value=&quot;&quot;/&gt;&lt;Field Name=&quot;Initials&quot; Value=&quot;&quot;/&gt;&lt;/DocProp&gt;&lt;DocProp UID=&quot;2014100909000750901714&quot; EntryUID=&quot;2003121817293296325874&quot;&gt;&lt;Field Name=&quot;IDName&quot; Value=&quot;(Leer)&quot;/&gt;&lt;Field Name=&quot;YesNoText&quot; Value=&quot;&quot;/&gt;&lt;/DocProp&gt;&lt;DocProp UID=&quot;2015043016195084617168&quot; EntryUID=&quot;2003121817293296325874&quot;&gt;&lt;Field Name=&quot;IDName&quot; Value=&quot;(Leer)&quot;/&gt;&lt;Field Name=&quot;Function&quot; Value=&quot;&quot;/&gt;&lt;Field Name=&quot;FunctionZ2&quot; Value=&quot;&quot;/&gt;&lt;/DocProp&gt;&lt;DocProp UID=&quot;2015043016203775177837&quot; EntryUID=&quot;2003121817293296325874&quot;&gt;&lt;Field Name=&quot;IDName&quot; Value=&quot;(Leer)&quot;/&gt;&lt;Field Name=&quot;Function&quot; Value=&quot;&quot;/&gt;&lt;Field Name=&quot;FunctionZ2&quot; Value=&quot;&quot;/&gt;&lt;/DocProp&gt;&lt;DocProp UID=&quot;2015111314092304757595&quot; EntryUID=&quot;2003121817293296325874&quot;&gt;&lt;Field Name=&quot;IDName&quot; Value=&quot;(Leer)&quot;/&gt;&lt;/DocProp&gt;&lt;DocProp UID=&quot;2004112217333376588294&quot; EntryUID=&quot;2004123010144120300001&quot;&gt;&lt;Field UID=&quot;2016022409393107506130&quot; Name=&quot;PresentationTitle&quot; Value=&quot;Der Lehrplan 21 im Kanton Uri&quot;/&gt;&lt;Field UID=&quot;2016022409393485137691&quot; Name=&quot;PresentationSubtitle&quot; Value=&quot;Elterninformation&quot;/&gt;&lt;Field UID=&quot;2016022409431225454296&quot; Name=&quot;PresentationVeranstaltung&quot; Value=&quot;&quot;/&gt;&lt;Field UID=&quot;2016022409452373572475&quot; Name=&quot;PresentationDate&quot; Value=&quot;16. März 2017&quot;/&gt;&lt;Field UID=&quot;2016022409393604268902&quot; Name=&quot;PresentationProjecttitle&quot; Value=&quot;&quot;/&gt;&lt;/DocProp&gt;&lt;/DocProps&gt;&#10;"/>
</p:tagLst>
</file>

<file path=ppt/tags/tag10.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00.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101.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10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
</p:tagLst>
</file>

<file path=ppt/tags/tag103.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04.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105.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106.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
</p:tagLst>
</file>

<file path=ppt/tags/tag107.xml><?xml version="1.0" encoding="utf-8"?>
<p:tagLst xmlns:a="http://schemas.openxmlformats.org/drawingml/2006/main" xmlns:r="http://schemas.openxmlformats.org/officeDocument/2006/relationships" xmlns:p="http://schemas.openxmlformats.org/presentationml/2006/main">
  <p:tag name="OFFICATWORKEXPRESSIONTAG" val="Titel"/>
</p:tagLst>
</file>

<file path=ppt/tags/tag108.xml><?xml version="1.0" encoding="utf-8"?>
<p:tagLst xmlns:a="http://schemas.openxmlformats.org/drawingml/2006/main" xmlns:r="http://schemas.openxmlformats.org/officeDocument/2006/relationships" xmlns:p="http://schemas.openxmlformats.org/presentationml/2006/main">
  <p:tag name="OFFICATWORKEXPRESSIONTAG" val="Textmasterformat &#10;bearbeiten"/>
</p:tagLst>
</file>

<file path=ppt/tags/tag109.xml><?xml version="1.0" encoding="utf-8"?>
<p:tagLst xmlns:a="http://schemas.openxmlformats.org/drawingml/2006/main" xmlns:r="http://schemas.openxmlformats.org/officeDocument/2006/relationships" xmlns:p="http://schemas.openxmlformats.org/presentationml/2006/main">
  <p:tag name="OFFICATWORKEXPRESSIONTAG" val="23.01.2017"/>
</p:tagLst>
</file>

<file path=ppt/tags/tag11.xml><?xml version="1.0" encoding="utf-8"?>
<p:tagLst xmlns:a="http://schemas.openxmlformats.org/drawingml/2006/main" xmlns:r="http://schemas.openxmlformats.org/officeDocument/2006/relationships" xmlns:p="http://schemas.openxmlformats.org/presentationml/2006/main">
  <p:tag name="OFFICATWORKEXPRESSIONTAG" val="Kapiteltitel"/>
</p:tagLst>
</file>

<file path=ppt/tags/tag110.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
</p:tagLst>
</file>

<file path=ppt/tags/tag111.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11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
</p:tagLst>
</file>

<file path=ppt/tags/tag113.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114.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
</p:tagLst>
</file>

<file path=ppt/tags/tag115.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116.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17.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118.xml><?xml version="1.0" encoding="utf-8"?>
<p:tagLst xmlns:a="http://schemas.openxmlformats.org/drawingml/2006/main" xmlns:r="http://schemas.openxmlformats.org/officeDocument/2006/relationships" xmlns:p="http://schemas.openxmlformats.org/presentationml/2006/main">
  <p:tag name="OFFICATWORKEXPRESSIONTAG" val="Inhalt"/>
</p:tagLst>
</file>

<file path=ppt/tags/tag119.xml><?xml version="1.0" encoding="utf-8"?>
<p:tagLst xmlns:a="http://schemas.openxmlformats.org/drawingml/2006/main" xmlns:r="http://schemas.openxmlformats.org/officeDocument/2006/relationships" xmlns:p="http://schemas.openxmlformats.org/presentationml/2006/main">
  <p:tag name="OFFICATWORKEXPRESSIONTAG" val="2"/>
</p:tagLst>
</file>

<file path=ppt/tags/tag12.xml><?xml version="1.0" encoding="utf-8"?>
<p:tagLst xmlns:a="http://schemas.openxmlformats.org/drawingml/2006/main" xmlns:r="http://schemas.openxmlformats.org/officeDocument/2006/relationships" xmlns:p="http://schemas.openxmlformats.org/presentationml/2006/main">
  <p:tag name="OFFICATWORKEXPRESSIONTAG" val="Referatswechsel: Titel"/>
</p:tagLst>
</file>

<file path=ppt/tags/tag120.xml><?xml version="1.0" encoding="utf-8"?>
<p:tagLst xmlns:a="http://schemas.openxmlformats.org/drawingml/2006/main" xmlns:r="http://schemas.openxmlformats.org/officeDocument/2006/relationships" xmlns:p="http://schemas.openxmlformats.org/presentationml/2006/main">
  <p:tag name="OFFICATWORKEXPRESSIONTAG" val="Vorbemerkungen zu dieser PowerPoint-Präsentation&#10;&#10;Die Präsentation umfasst insgesamt eine Sammlung von 27 Folien.&#10;&#10;Die meisten Folien sind mit einem Kommentar versehen. Es sind vor allem Informationen für die Lehrpersonen.&#10;&#10;Für Elternabende soll eine Auswahl getroffen werden. Es wäre überfordernd, den Eltern die gesamte Präsentation zu zeigen. Teile daraus eigenen sich auch als Ergänzung zum Film.&#10;&#10;Die Foliensammlung kann auch an Schilw-Veranstaltungen (etc.) verwendet werden. Sie bietet eine weitere Möglichkeit, sich mit verschiedenen Aspekten des LP 21 zu befassen.&#10;Amt für Volksschulen, 16. März 2017"/>
</p:tagLst>
</file>

<file path=ppt/tags/tag121.xml><?xml version="1.0" encoding="utf-8"?>
<p:tagLst xmlns:a="http://schemas.openxmlformats.org/drawingml/2006/main" xmlns:r="http://schemas.openxmlformats.org/officeDocument/2006/relationships" xmlns:p="http://schemas.openxmlformats.org/presentationml/2006/main">
  <p:tag name="OFFICATWORKEXPRESSIONTAG" val="[[MASTERPROPERTY(&quot;DIREKTION&quot;, &quot;DIREKTION&quot;)]][[IF(MASTERPROPERTY(&quot;DIREKTION&quot;, &quot;DIREKTION&quot;)=&quot;&quot;, MASTERPROPERTY(&quot;DIREKTION&quot;, &quot;AMT&quot;), &quot;&quot;)]]"/>
</p:tagLst>
</file>

<file path=ppt/tags/tag122.xml><?xml version="1.0" encoding="utf-8"?>
<p:tagLst xmlns:a="http://schemas.openxmlformats.org/drawingml/2006/main" xmlns:r="http://schemas.openxmlformats.org/officeDocument/2006/relationships" xmlns:p="http://schemas.openxmlformats.org/presentationml/2006/main">
  <p:tag name="OFFICATWORKEXPRESSIONTAG" val="Inhalt"/>
</p:tagLst>
</file>

<file path=ppt/tags/tag123.xml><?xml version="1.0" encoding="utf-8"?>
<p:tagLst xmlns:a="http://schemas.openxmlformats.org/drawingml/2006/main" xmlns:r="http://schemas.openxmlformats.org/officeDocument/2006/relationships" xmlns:p="http://schemas.openxmlformats.org/presentationml/2006/main">
  <p:tag name="OFFICATWORKEXPRESSIONTAG" val="2"/>
</p:tagLst>
</file>

<file path=ppt/tags/tag124.xml><?xml version="1.0" encoding="utf-8"?>
<p:tagLst xmlns:a="http://schemas.openxmlformats.org/drawingml/2006/main" xmlns:r="http://schemas.openxmlformats.org/officeDocument/2006/relationships" xmlns:p="http://schemas.openxmlformats.org/presentationml/2006/main">
  <p:tag name="OFFICATWORKEXPRESSIONTAG" val="Wozu ein neuer Lehrplan? "/>
</p:tagLst>
</file>

<file path=ppt/tags/tag125.xml><?xml version="1.0" encoding="utf-8"?>
<p:tagLst xmlns:a="http://schemas.openxmlformats.org/drawingml/2006/main" xmlns:r="http://schemas.openxmlformats.org/officeDocument/2006/relationships" xmlns:p="http://schemas.openxmlformats.org/presentationml/2006/main">
  <p:tag name="OFFICATWORKEXPRESSIONTAG" val="3"/>
</p:tagLst>
</file>

<file path=ppt/tags/tag126.xml><?xml version="1.0" encoding="utf-8"?>
<p:tagLst xmlns:a="http://schemas.openxmlformats.org/drawingml/2006/main" xmlns:r="http://schemas.openxmlformats.org/officeDocument/2006/relationships" xmlns:p="http://schemas.openxmlformats.org/presentationml/2006/main">
  <p:tag name="OFFICATWORKEXPRESSIONTAG" val="Gesetzliche Grundlagen"/>
</p:tagLst>
</file>

<file path=ppt/tags/tag127.xml><?xml version="1.0" encoding="utf-8"?>
<p:tagLst xmlns:a="http://schemas.openxmlformats.org/drawingml/2006/main" xmlns:r="http://schemas.openxmlformats.org/officeDocument/2006/relationships" xmlns:p="http://schemas.openxmlformats.org/presentationml/2006/main">
  <p:tag name="OFFICATWORKEXPRESSIONTAG" val="Art. 62 Schulwesen&#10;4 Kommt auf dem Koordinationsweg keine Harmonisierung des Schulwesens im Bereich des Schuleintrittsalters und der Schulpflicht, der Dauer und Ziele der Bildungsstufen&#10;und von deren Übergängen sowie der Anerkennung von Abschlüssen zustande, so erlässt der Bund die notwendigen Vorschriften.&#10;&#10;"/>
</p:tagLst>
</file>

<file path=ppt/tags/tag128.xml><?xml version="1.0" encoding="utf-8"?>
<p:tagLst xmlns:a="http://schemas.openxmlformats.org/drawingml/2006/main" xmlns:r="http://schemas.openxmlformats.org/officeDocument/2006/relationships" xmlns:p="http://schemas.openxmlformats.org/presentationml/2006/main">
  <p:tag name="OFFICATWORKEXPRESSIONTAG" val="4"/>
</p:tagLst>
</file>

<file path=ppt/tags/tag129.xml><?xml version="1.0" encoding="utf-8"?>
<p:tagLst xmlns:a="http://schemas.openxmlformats.org/drawingml/2006/main" xmlns:r="http://schemas.openxmlformats.org/officeDocument/2006/relationships" xmlns:p="http://schemas.openxmlformats.org/presentationml/2006/main">
  <p:tag name="OFFICATWORKEXPRESSIONTAG" val="21 Kantone – 1 Lehrplan"/>
</p:tagLst>
</file>

<file path=ppt/tags/tag13.xml><?xml version="1.0" encoding="utf-8"?>
<p:tagLst xmlns:a="http://schemas.openxmlformats.org/drawingml/2006/main" xmlns:r="http://schemas.openxmlformats.org/officeDocument/2006/relationships" xmlns:p="http://schemas.openxmlformats.org/presentationml/2006/main">
  <p:tag name="OFFICATWORKEXPRESSIONTAG" val="Untertitel"/>
</p:tagLst>
</file>

<file path=ppt/tags/tag130.xml><?xml version="1.0" encoding="utf-8"?>
<p:tagLst xmlns:a="http://schemas.openxmlformats.org/drawingml/2006/main" xmlns:r="http://schemas.openxmlformats.org/officeDocument/2006/relationships" xmlns:p="http://schemas.openxmlformats.org/presentationml/2006/main">
  <p:tag name="OFFICATWORKEXPRESSIONTAG" val="5"/>
</p:tagLst>
</file>

<file path=ppt/tags/tag131.xml><?xml version="1.0" encoding="utf-8"?>
<p:tagLst xmlns:a="http://schemas.openxmlformats.org/drawingml/2006/main" xmlns:r="http://schemas.openxmlformats.org/officeDocument/2006/relationships" xmlns:p="http://schemas.openxmlformats.org/presentationml/2006/main">
  <p:tag name="OFFICATWORKEXPRESSIONTAG" val="Plan d’études romand (PER)"/>
</p:tagLst>
</file>

<file path=ppt/tags/tag132.xml><?xml version="1.0" encoding="utf-8"?>
<p:tagLst xmlns:a="http://schemas.openxmlformats.org/drawingml/2006/main" xmlns:r="http://schemas.openxmlformats.org/officeDocument/2006/relationships" xmlns:p="http://schemas.openxmlformats.org/presentationml/2006/main">
  <p:tag name="OFFICATWORKEXPRESSIONTAG" val="Erster gemeinsamer Lehrplan der deutsch- und mehrsprachigen Kantone: Lehrplan 21"/>
</p:tagLst>
</file>

<file path=ppt/tags/tag133.xml><?xml version="1.0" encoding="utf-8"?>
<p:tagLst xmlns:a="http://schemas.openxmlformats.org/drawingml/2006/main" xmlns:r="http://schemas.openxmlformats.org/officeDocument/2006/relationships" xmlns:p="http://schemas.openxmlformats.org/presentationml/2006/main">
  <p:tag name="OFFICATWORKEXPRESSIONTAG" val="Plan d’études romand (PER)"/>
</p:tagLst>
</file>

<file path=ppt/tags/tag134.xml><?xml version="1.0" encoding="utf-8"?>
<p:tagLst xmlns:a="http://schemas.openxmlformats.org/drawingml/2006/main" xmlns:r="http://schemas.openxmlformats.org/officeDocument/2006/relationships" xmlns:p="http://schemas.openxmlformats.org/presentationml/2006/main">
  <p:tag name="OFFICATWORKEXPRESSIONTAG" val="Vorteile und Kantonale Hoheit"/>
</p:tagLst>
</file>

<file path=ppt/tags/tag135.xml><?xml version="1.0" encoding="utf-8"?>
<p:tagLst xmlns:a="http://schemas.openxmlformats.org/drawingml/2006/main" xmlns:r="http://schemas.openxmlformats.org/officeDocument/2006/relationships" xmlns:p="http://schemas.openxmlformats.org/presentationml/2006/main">
  <p:tag name="OFFICATWORKEXPRESSIONTAG" val="6"/>
</p:tagLst>
</file>

<file path=ppt/tags/tag136.xml><?xml version="1.0" encoding="utf-8"?>
<p:tagLst xmlns:a="http://schemas.openxmlformats.org/drawingml/2006/main" xmlns:r="http://schemas.openxmlformats.org/officeDocument/2006/relationships" xmlns:p="http://schemas.openxmlformats.org/presentationml/2006/main">
  <p:tag name="OFFICATWORKEXPRESSIONTAG" val="Vorteile:&#10;Synergien und gemeinsame Erarbeitung (geringere Kosten)&#10;Anschluss: Umzug in andere Kantone, Übertritt in weiterführende Schulen&#10;Lehrerinnen und Lehrerbildung&#10;Lehrmittelentwicklung&#10;&#10;&#10;Kantonale Hoheit:&#10;Lehrplan stellt sicher, dass  die Ziele vergleichbar sind&#10;kantonale Hoheit bleibt erhalten&#10;Kantone dürfen den Lehrplan 21 anpassen&#10;"/>
</p:tagLst>
</file>

<file path=ppt/tags/tag137.xml><?xml version="1.0" encoding="utf-8"?>
<p:tagLst xmlns:a="http://schemas.openxmlformats.org/drawingml/2006/main" xmlns:r="http://schemas.openxmlformats.org/officeDocument/2006/relationships" xmlns:p="http://schemas.openxmlformats.org/presentationml/2006/main">
  <p:tag name="OFFICATWORKEXPRESSIONTAG" val="Lernen im Laufe der Zeit"/>
</p:tagLst>
</file>

<file path=ppt/tags/tag138.xml><?xml version="1.0" encoding="utf-8"?>
<p:tagLst xmlns:a="http://schemas.openxmlformats.org/drawingml/2006/main" xmlns:r="http://schemas.openxmlformats.org/officeDocument/2006/relationships" xmlns:p="http://schemas.openxmlformats.org/presentationml/2006/main">
  <p:tag name="OFFICATWORKEXPRESSIONTAG" val="7"/>
</p:tagLst>
</file>

<file path=ppt/tags/tag139.xml><?xml version="1.0" encoding="utf-8"?>
<p:tagLst xmlns:a="http://schemas.openxmlformats.org/drawingml/2006/main" xmlns:r="http://schemas.openxmlformats.org/officeDocument/2006/relationships" xmlns:p="http://schemas.openxmlformats.org/presentationml/2006/main">
  <p:tag name="OFFICATWORKEXPRESSIONTAG" val="Was ist ein Lehrplan?"/>
</p:tagLst>
</file>

<file path=ppt/tags/tag14.xml><?xml version="1.0" encoding="utf-8"?>
<p:tagLst xmlns:a="http://schemas.openxmlformats.org/drawingml/2006/main" xmlns:r="http://schemas.openxmlformats.org/officeDocument/2006/relationships" xmlns:p="http://schemas.openxmlformats.org/presentationml/2006/main">
  <p:tag name="OFFICATWORKEXPRESSIONTAG" val="[[IF(MasterProperty(&quot;Author&quot;, &quot;Name&quot;)=&quot;&quot;, &quot;&quot;, MasterProperty(&quot;Author&quot;, &quot;Name&quot;))]][[IF(MasterProperty(&quot;Function1&quot;, &quot;Function&quot;)=&quot;&quot;, &quot;&quot;, &quot;, &quot; &amp; MasterProperty(&quot;Function1&quot;, &quot;Function&quot;))]][[IF(MasterProperty(&quot;Function1&quot;, &quot;FunctionZ2&quot;)=&quot;&quot;, &quot;&quot;, &quot; &quot; &amp; MasterProperty(&quot;Function1&quot;, &quot;FunctionZ2&quot;))]]"/>
</p:tagLst>
</file>

<file path=ppt/tags/tag140.xml><?xml version="1.0" encoding="utf-8"?>
<p:tagLst xmlns:a="http://schemas.openxmlformats.org/drawingml/2006/main" xmlns:r="http://schemas.openxmlformats.org/officeDocument/2006/relationships" xmlns:p="http://schemas.openxmlformats.org/presentationml/2006/main">
  <p:tag name="OFFICATWORKEXPRESSIONTAG" val="Im Lehrplan wird der bildungspolitisch legitimierte Auftrag der Gesellschaft an die Volksschule erteilt.&#10;&#10;Er legt fest, was die Schülerinnen und Schüler  in jedem Fachbereich und in jedem Zyklus lernen.&#10;&#10;Er ist ein Planungsinstrument für Lehrpersonen sowie für die Aus- und Weiterbildung der Lehrpersonen&#10;&#10;Er zeigt den nachfolgenden Schulen, Lehrbetrieben oder den Eltern auf, was Kinder und Jugendliche nach jeder Schulstufe wissen und können sollen.&#10;&#10;Er ist eine Grundlage für die Entwicklung der Lehrmittel&#10;"/>
</p:tagLst>
</file>

<file path=ppt/tags/tag141.xml><?xml version="1.0" encoding="utf-8"?>
<p:tagLst xmlns:a="http://schemas.openxmlformats.org/drawingml/2006/main" xmlns:r="http://schemas.openxmlformats.org/officeDocument/2006/relationships" xmlns:p="http://schemas.openxmlformats.org/presentationml/2006/main">
  <p:tag name="OFFICATWORKEXPRESSIONTAG" val="8"/>
</p:tagLst>
</file>

<file path=ppt/tags/tag142.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143.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144.xml><?xml version="1.0" encoding="utf-8"?>
<p:tagLst xmlns:a="http://schemas.openxmlformats.org/drawingml/2006/main" xmlns:r="http://schemas.openxmlformats.org/officeDocument/2006/relationships" xmlns:p="http://schemas.openxmlformats.org/presentationml/2006/main">
  <p:tag name="OFFICATWORKEXPRESSIONTAG" val="Zyklen, Fachbereiche und Module"/>
</p:tagLst>
</file>

<file path=ppt/tags/tag145.xml><?xml version="1.0" encoding="utf-8"?>
<p:tagLst xmlns:a="http://schemas.openxmlformats.org/drawingml/2006/main" xmlns:r="http://schemas.openxmlformats.org/officeDocument/2006/relationships" xmlns:p="http://schemas.openxmlformats.org/presentationml/2006/main">
  <p:tag name="OFFICATWORKEXPRESSIONTAG" val="10"/>
</p:tagLst>
</file>

<file path=ppt/tags/tag146.xml><?xml version="1.0" encoding="utf-8"?>
<p:tagLst xmlns:a="http://schemas.openxmlformats.org/drawingml/2006/main" xmlns:r="http://schemas.openxmlformats.org/officeDocument/2006/relationships" xmlns:p="http://schemas.openxmlformats.org/presentationml/2006/main">
  <p:tag name="OFFICATWORKEXPRESSIONTAG" val="Kompetenzaufbau"/>
</p:tagLst>
</file>

<file path=ppt/tags/tag147.xml><?xml version="1.0" encoding="utf-8"?>
<p:tagLst xmlns:a="http://schemas.openxmlformats.org/drawingml/2006/main" xmlns:r="http://schemas.openxmlformats.org/officeDocument/2006/relationships" xmlns:p="http://schemas.openxmlformats.org/presentationml/2006/main">
  <p:tag name="OFFICATWORKEXPRESSIONTAG" val="11"/>
</p:tagLst>
</file>

<file path=ppt/tags/tag148.xml><?xml version="1.0" encoding="utf-8"?>
<p:tagLst xmlns:a="http://schemas.openxmlformats.org/drawingml/2006/main" xmlns:r="http://schemas.openxmlformats.org/officeDocument/2006/relationships" xmlns:p="http://schemas.openxmlformats.org/presentationml/2006/main">
  <p:tag name="OFFICATWORKEXPRESSIONTAG" val="Die Schülerinnen und Schüler können vielseitig weit und hoch springen. Sie kennen die leistungsbestimmenden Merkmale und können ihre Leistung realistisch einschätzen.&#10;"/>
</p:tagLst>
</file>

<file path=ppt/tags/tag149.xml><?xml version="1.0" encoding="utf-8"?>
<p:tagLst xmlns:a="http://schemas.openxmlformats.org/drawingml/2006/main" xmlns:r="http://schemas.openxmlformats.org/officeDocument/2006/relationships" xmlns:p="http://schemas.openxmlformats.org/presentationml/2006/main">
  <p:tag name="OFFICATWORKEXPRESSIONTAG" val="Überfachliche Kompetenzen"/>
</p:tagLst>
</file>

<file path=ppt/tags/tag15.xml><?xml version="1.0" encoding="utf-8"?>
<p:tagLst xmlns:a="http://schemas.openxmlformats.org/drawingml/2006/main" xmlns:r="http://schemas.openxmlformats.org/officeDocument/2006/relationships" xmlns:p="http://schemas.openxmlformats.org/presentationml/2006/main">
  <p:tag name="OFFICATWORKEXPRESSIONTAG" val="[[MasterProperty(&quot;Direktion&quot;, &quot;Direktion&quot;)]][[If(MasterProperty(&quot;Direktion&quot;, &quot;Direktion&quot;)=&quot;&quot;, MasterProperty(&quot;Direktion&quot;, &quot;Amt&quot;), &quot;&quot;)]]"/>
</p:tagLst>
</file>

<file path=ppt/tags/tag150.xml><?xml version="1.0" encoding="utf-8"?>
<p:tagLst xmlns:a="http://schemas.openxmlformats.org/drawingml/2006/main" xmlns:r="http://schemas.openxmlformats.org/officeDocument/2006/relationships" xmlns:p="http://schemas.openxmlformats.org/presentationml/2006/main">
  <p:tag name="OFFICATWORKEXPRESSIONTAG" val="12"/>
</p:tagLst>
</file>

<file path=ppt/tags/tag151.xml><?xml version="1.0" encoding="utf-8"?>
<p:tagLst xmlns:a="http://schemas.openxmlformats.org/drawingml/2006/main" xmlns:r="http://schemas.openxmlformats.org/officeDocument/2006/relationships" xmlns:p="http://schemas.openxmlformats.org/presentationml/2006/main">
  <p:tag name="OFFICATWORKEXPRESSIONTAG" val="Personale Kompetenzen&#10;Selbstreflexion&#10;Selbstständigkeit&#10;Eigenständigkeit"/>
</p:tagLst>
</file>

<file path=ppt/tags/tag152.xml><?xml version="1.0" encoding="utf-8"?>
<p:tagLst xmlns:a="http://schemas.openxmlformats.org/drawingml/2006/main" xmlns:r="http://schemas.openxmlformats.org/officeDocument/2006/relationships" xmlns:p="http://schemas.openxmlformats.org/presentationml/2006/main">
  <p:tag name="OFFICATWORKEXPRESSIONTAG" val="Soziale Kompetenzen&#10;Dialog- und Kooperationsfähigkeit&#10;Konfliktfähigkeit&#10;Umgang mit Vielfalt"/>
</p:tagLst>
</file>

<file path=ppt/tags/tag153.xml><?xml version="1.0" encoding="utf-8"?>
<p:tagLst xmlns:a="http://schemas.openxmlformats.org/drawingml/2006/main" xmlns:r="http://schemas.openxmlformats.org/officeDocument/2006/relationships" xmlns:p="http://schemas.openxmlformats.org/presentationml/2006/main">
  <p:tag name="OFFICATWORKEXPRESSIONTAG" val="Methodische&#10;Kompetenzen&#10;Sprachfähigkeit&#10;Informationen nutzen&#10;Aufgaben und Probleme lösen"/>
</p:tagLst>
</file>

<file path=ppt/tags/tag154.xml><?xml version="1.0" encoding="utf-8"?>
<p:tagLst xmlns:a="http://schemas.openxmlformats.org/drawingml/2006/main" xmlns:r="http://schemas.openxmlformats.org/officeDocument/2006/relationships" xmlns:p="http://schemas.openxmlformats.org/presentationml/2006/main">
  <p:tag name="OFFICATWORKEXPRESSIONTAG" val="Lern- und Arbeitsverhalten(im Zeugnis speziell ausgewiesen)"/>
</p:tagLst>
</file>

<file path=ppt/tags/tag155.xml><?xml version="1.0" encoding="utf-8"?>
<p:tagLst xmlns:a="http://schemas.openxmlformats.org/drawingml/2006/main" xmlns:r="http://schemas.openxmlformats.org/officeDocument/2006/relationships" xmlns:p="http://schemas.openxmlformats.org/presentationml/2006/main">
  <p:tag name="OFFICATWORKEXPRESSIONTAG" val="Sozialverhalten(im Zeugnis speziell ausgewiesen)"/>
</p:tagLst>
</file>

<file path=ppt/tags/tag156.xml><?xml version="1.0" encoding="utf-8"?>
<p:tagLst xmlns:a="http://schemas.openxmlformats.org/drawingml/2006/main" xmlns:r="http://schemas.openxmlformats.org/officeDocument/2006/relationships" xmlns:p="http://schemas.openxmlformats.org/presentationml/2006/main">
  <p:tag name="OFFICATWORKEXPRESSIONTAG" val="Methodische Kompetenzen(fliessen ein in die Beurteilung der fachlichen Kompetenzen)"/>
</p:tagLst>
</file>

<file path=ppt/tags/tag157.xml><?xml version="1.0" encoding="utf-8"?>
<p:tagLst xmlns:a="http://schemas.openxmlformats.org/drawingml/2006/main" xmlns:r="http://schemas.openxmlformats.org/officeDocument/2006/relationships" xmlns:p="http://schemas.openxmlformats.org/presentationml/2006/main">
  <p:tag name="OFFICATWORKEXPRESSIONTAG" val="Entwicklungsorientierte Zugänge im 1. Zyklus"/>
</p:tagLst>
</file>

<file path=ppt/tags/tag158.xml><?xml version="1.0" encoding="utf-8"?>
<p:tagLst xmlns:a="http://schemas.openxmlformats.org/drawingml/2006/main" xmlns:r="http://schemas.openxmlformats.org/officeDocument/2006/relationships" xmlns:p="http://schemas.openxmlformats.org/presentationml/2006/main">
  <p:tag name="OFFICATWORKEXPRESSIONTAG" val="13"/>
</p:tagLst>
</file>

<file path=ppt/tags/tag159.xml><?xml version="1.0" encoding="utf-8"?>
<p:tagLst xmlns:a="http://schemas.openxmlformats.org/drawingml/2006/main" xmlns:r="http://schemas.openxmlformats.org/officeDocument/2006/relationships" xmlns:p="http://schemas.openxmlformats.org/presentationml/2006/main">
  <p:tag name="OFFICATWORKEXPRESSIONTAG" val="Modullehrplan Medien und Informatik"/>
</p:tagLst>
</file>

<file path=ppt/tags/tag16.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Veranstaltung&quot;)]]&#10;[[MasterProperty(&quot;CustomField&quot;, &quot;PresentationDate&quot;)]]"/>
</p:tagLst>
</file>

<file path=ppt/tags/tag160.xml><?xml version="1.0" encoding="utf-8"?>
<p:tagLst xmlns:a="http://schemas.openxmlformats.org/drawingml/2006/main" xmlns:r="http://schemas.openxmlformats.org/officeDocument/2006/relationships" xmlns:p="http://schemas.openxmlformats.org/presentationml/2006/main">
  <p:tag name="OFFICATWORKEXPRESSIONTAG" val="14"/>
</p:tagLst>
</file>

<file path=ppt/tags/tag161.xml><?xml version="1.0" encoding="utf-8"?>
<p:tagLst xmlns:a="http://schemas.openxmlformats.org/drawingml/2006/main" xmlns:r="http://schemas.openxmlformats.org/officeDocument/2006/relationships" xmlns:p="http://schemas.openxmlformats.org/presentationml/2006/main">
  <p:tag name="OFFICATWORKEXPRESSIONTAG" val="Schülerinnen und Schüler….&#10;"/>
</p:tagLst>
</file>

<file path=ppt/tags/tag162.xml><?xml version="1.0" encoding="utf-8"?>
<p:tagLst xmlns:a="http://schemas.openxmlformats.org/drawingml/2006/main" xmlns:r="http://schemas.openxmlformats.org/officeDocument/2006/relationships" xmlns:p="http://schemas.openxmlformats.org/presentationml/2006/main">
  <p:tag name="OFFICATWORKEXPRESSIONTAG" val="... nutzen Informations- und Kommunikations-technologien in allen Bereichen des Lebens effektiv und effizient."/>
</p:tagLst>
</file>

<file path=ppt/tags/tag163.xml><?xml version="1.0" encoding="utf-8"?>
<p:tagLst xmlns:a="http://schemas.openxmlformats.org/drawingml/2006/main" xmlns:r="http://schemas.openxmlformats.org/officeDocument/2006/relationships" xmlns:p="http://schemas.openxmlformats.org/presentationml/2006/main">
  <p:tag name="OFFICATWORKEXPRESSIONTAG" val="... produzieren digitale Inhalte und reflektieren die Nutzung, Bedeutung und Wirkung von (digitalen) Medien kritisch."/>
</p:tagLst>
</file>

<file path=ppt/tags/tag164.xml><?xml version="1.0" encoding="utf-8"?>
<p:tagLst xmlns:a="http://schemas.openxmlformats.org/drawingml/2006/main" xmlns:r="http://schemas.openxmlformats.org/officeDocument/2006/relationships" xmlns:p="http://schemas.openxmlformats.org/presentationml/2006/main">
  <p:tag name="OFFICATWORKEXPRESSIONTAG" val="... verstehen Grundkonzepte der automatisierten Informationsverarbeitung, nutzen sie zur Entwicklung von Lösungsstrategien in allen Lebensbereichen und zum Verständnis der Informationsgesellschaft."/>
</p:tagLst>
</file>

<file path=ppt/tags/tag165.xml><?xml version="1.0" encoding="utf-8"?>
<p:tagLst xmlns:a="http://schemas.openxmlformats.org/drawingml/2006/main" xmlns:r="http://schemas.openxmlformats.org/officeDocument/2006/relationships" xmlns:p="http://schemas.openxmlformats.org/presentationml/2006/main">
  <p:tag name="OFFICATWORKEXPRESSIONTAG" val="Erst ab Schuljahr 2019/2020 verbindlich"/>
</p:tagLst>
</file>

<file path=ppt/tags/tag166.xml><?xml version="1.0" encoding="utf-8"?>
<p:tagLst xmlns:a="http://schemas.openxmlformats.org/drawingml/2006/main" xmlns:r="http://schemas.openxmlformats.org/officeDocument/2006/relationships" xmlns:p="http://schemas.openxmlformats.org/presentationml/2006/main">
  <p:tag name="OFFICATWORKEXPRESSIONTAG" val="Modullehrplan Medien und Informatik"/>
</p:tagLst>
</file>

<file path=ppt/tags/tag167.xml><?xml version="1.0" encoding="utf-8"?>
<p:tagLst xmlns:a="http://schemas.openxmlformats.org/drawingml/2006/main" xmlns:r="http://schemas.openxmlformats.org/officeDocument/2006/relationships" xmlns:p="http://schemas.openxmlformats.org/presentationml/2006/main">
  <p:tag name="OFFICATWORKEXPRESSIONTAG" val="14"/>
</p:tagLst>
</file>

<file path=ppt/tags/tag168.xml><?xml version="1.0" encoding="utf-8"?>
<p:tagLst xmlns:a="http://schemas.openxmlformats.org/drawingml/2006/main" xmlns:r="http://schemas.openxmlformats.org/officeDocument/2006/relationships" xmlns:p="http://schemas.openxmlformats.org/presentationml/2006/main">
  <p:tag name="OFFICATWORKEXPRESSIONTAG" val="Umsetzung&#10;"/>
</p:tagLst>
</file>

<file path=ppt/tags/tag169.xml><?xml version="1.0" encoding="utf-8"?>
<p:tagLst xmlns:a="http://schemas.openxmlformats.org/drawingml/2006/main" xmlns:r="http://schemas.openxmlformats.org/officeDocument/2006/relationships" xmlns:p="http://schemas.openxmlformats.org/presentationml/2006/main">
  <p:tag name="OFFICATWORKEXPRESSIONTAG" val="Erst ab Schuljahr 2019/2020 verbindlich"/>
</p:tagLst>
</file>

<file path=ppt/tags/tag17.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70.xml><?xml version="1.0" encoding="utf-8"?>
<p:tagLst xmlns:a="http://schemas.openxmlformats.org/drawingml/2006/main" xmlns:r="http://schemas.openxmlformats.org/officeDocument/2006/relationships" xmlns:p="http://schemas.openxmlformats.org/presentationml/2006/main">
  <p:tag name="OFFICATWORKEXPRESSIONTAG" val="Wozu ein neuer Lehrplan? "/>
</p:tagLst>
</file>

<file path=ppt/tags/tag171.xml><?xml version="1.0" encoding="utf-8"?>
<p:tagLst xmlns:a="http://schemas.openxmlformats.org/drawingml/2006/main" xmlns:r="http://schemas.openxmlformats.org/officeDocument/2006/relationships" xmlns:p="http://schemas.openxmlformats.org/presentationml/2006/main">
  <p:tag name="OFFICATWORKEXPRESSIONTAG" val="15"/>
</p:tagLst>
</file>

<file path=ppt/tags/tag172.xml><?xml version="1.0" encoding="utf-8"?>
<p:tagLst xmlns:a="http://schemas.openxmlformats.org/drawingml/2006/main" xmlns:r="http://schemas.openxmlformats.org/officeDocument/2006/relationships" xmlns:p="http://schemas.openxmlformats.org/presentationml/2006/main">
  <p:tag name="OFFICATWORKEXPRESSIONTAG" val="Was sind Kompetenzen?"/>
</p:tagLst>
</file>

<file path=ppt/tags/tag173.xml><?xml version="1.0" encoding="utf-8"?>
<p:tagLst xmlns:a="http://schemas.openxmlformats.org/drawingml/2006/main" xmlns:r="http://schemas.openxmlformats.org/officeDocument/2006/relationships" xmlns:p="http://schemas.openxmlformats.org/presentationml/2006/main">
  <p:tag name="OFFICATWORKEXPRESSIONTAG" val="16"/>
</p:tagLst>
</file>

<file path=ppt/tags/tag174.xml><?xml version="1.0" encoding="utf-8"?>
<p:tagLst xmlns:a="http://schemas.openxmlformats.org/drawingml/2006/main" xmlns:r="http://schemas.openxmlformats.org/officeDocument/2006/relationships" xmlns:p="http://schemas.openxmlformats.org/presentationml/2006/main">
  <p:tag name="OFFICATWORKEXPRESSIONTAG" val="«Kompetenzen sind kognitiven Fähigkeiten und Fertigkeiten, um bestimmte Probleme zu lösen, &#10;sowie die damit verbundenen motivationalen, volitionalen (willentlichen) und sozialen Bereitschaften und Fähigkeiten, &#10;um die Problemlösungen in unterschiedlichen Situationen &#10;erfolgreich und verantwortungsvoll nutzen zu können.» (Anlehnung an Weinert 2002, 27–28)"/>
</p:tagLst>
</file>

<file path=ppt/tags/tag175.xml><?xml version="1.0" encoding="utf-8"?>
<p:tagLst xmlns:a="http://schemas.openxmlformats.org/drawingml/2006/main" xmlns:r="http://schemas.openxmlformats.org/officeDocument/2006/relationships" xmlns:p="http://schemas.openxmlformats.org/presentationml/2006/main">
  <p:tag name="OFFICATWORKEXPRESSIONTAG" val="Orientierung an Kompetenzen"/>
</p:tagLst>
</file>

<file path=ppt/tags/tag176.xml><?xml version="1.0" encoding="utf-8"?>
<p:tagLst xmlns:a="http://schemas.openxmlformats.org/drawingml/2006/main" xmlns:r="http://schemas.openxmlformats.org/officeDocument/2006/relationships" xmlns:p="http://schemas.openxmlformats.org/presentationml/2006/main">
  <p:tag name="OFFICATWORKEXPRESSIONTAG" val="14"/>
</p:tagLst>
</file>

<file path=ppt/tags/tag177.xml><?xml version="1.0" encoding="utf-8"?>
<p:tagLst xmlns:a="http://schemas.openxmlformats.org/drawingml/2006/main" xmlns:r="http://schemas.openxmlformats.org/officeDocument/2006/relationships" xmlns:p="http://schemas.openxmlformats.org/presentationml/2006/main">
  <p:tag name="OFFICATWORKEXPRESSIONTAG" val="Wissen &#10;Können &#10;Wollen "/>
</p:tagLst>
</file>

<file path=ppt/tags/tag178.xml><?xml version="1.0" encoding="utf-8"?>
<p:tagLst xmlns:a="http://schemas.openxmlformats.org/drawingml/2006/main" xmlns:r="http://schemas.openxmlformats.org/officeDocument/2006/relationships" xmlns:p="http://schemas.openxmlformats.org/presentationml/2006/main">
  <p:tag name="OFFICATWORKEXPRESSIONTAG" val="Dazu braucht es drei Dinge: "/>
</p:tagLst>
</file>

<file path=ppt/tags/tag179.xml><?xml version="1.0" encoding="utf-8"?>
<p:tagLst xmlns:a="http://schemas.openxmlformats.org/drawingml/2006/main" xmlns:r="http://schemas.openxmlformats.org/officeDocument/2006/relationships" xmlns:p="http://schemas.openxmlformats.org/presentationml/2006/main">
  <p:tag name="OFFICATWORKEXPRESSIONTAG" val="Kompetenzen werden im Handeln sichtbar (Performanz)"/>
</p:tagLst>
</file>

<file path=ppt/tags/tag18.xml><?xml version="1.0" encoding="utf-8"?>
<p:tagLst xmlns:a="http://schemas.openxmlformats.org/drawingml/2006/main" xmlns:r="http://schemas.openxmlformats.org/officeDocument/2006/relationships" xmlns:p="http://schemas.openxmlformats.org/presentationml/2006/main">
  <p:tag name="OFFICATWORKEXPRESSIONTAG" val="Herzlichen Dank für Ihre Aufmerksamkeit!"/>
</p:tagLst>
</file>

<file path=ppt/tags/tag180.xml><?xml version="1.0" encoding="utf-8"?>
<p:tagLst xmlns:a="http://schemas.openxmlformats.org/drawingml/2006/main" xmlns:r="http://schemas.openxmlformats.org/officeDocument/2006/relationships" xmlns:p="http://schemas.openxmlformats.org/presentationml/2006/main">
  <p:tag name="OFFICATWORKEXPRESSIONTAG" val="LP 21 beschreibt das, was Schülerinnen und Schüler im Verlaufe der Volksschulzeit lernen, in Form von Kompetenzen."/>
</p:tagLst>
</file>

<file path=ppt/tags/tag181.xml><?xml version="1.0" encoding="utf-8"?>
<p:tagLst xmlns:a="http://schemas.openxmlformats.org/drawingml/2006/main" xmlns:r="http://schemas.openxmlformats.org/officeDocument/2006/relationships" xmlns:p="http://schemas.openxmlformats.org/presentationml/2006/main">
  <p:tag name="OFFICATWORKEXPRESSIONTAG" val="Kompetenzen"/>
</p:tagLst>
</file>

<file path=ppt/tags/tag182.xml><?xml version="1.0" encoding="utf-8"?>
<p:tagLst xmlns:a="http://schemas.openxmlformats.org/drawingml/2006/main" xmlns:r="http://schemas.openxmlformats.org/officeDocument/2006/relationships" xmlns:p="http://schemas.openxmlformats.org/presentationml/2006/main">
  <p:tag name="OFFICATWORKEXPRESSIONTAG" val="17"/>
</p:tagLst>
</file>

<file path=ppt/tags/tag183.xml><?xml version="1.0" encoding="utf-8"?>
<p:tagLst xmlns:a="http://schemas.openxmlformats.org/drawingml/2006/main" xmlns:r="http://schemas.openxmlformats.org/officeDocument/2006/relationships" xmlns:p="http://schemas.openxmlformats.org/presentationml/2006/main">
  <p:tag name="OFFICATWORKEXPRESSIONTAG" val="Quelle: «Eisbergmodell» (Richter 2007) "/>
</p:tagLst>
</file>

<file path=ppt/tags/tag184.xml><?xml version="1.0" encoding="utf-8"?>
<p:tagLst xmlns:a="http://schemas.openxmlformats.org/drawingml/2006/main" xmlns:r="http://schemas.openxmlformats.org/officeDocument/2006/relationships" xmlns:p="http://schemas.openxmlformats.org/presentationml/2006/main">
  <p:tag name="OFFICATWORKEXPRESSIONTAG" val="LP 21 setzt Focus stärker auf die Verknüpfung und die Anwendung von Wissen sowie Fähigkeiten und Fertigkeiten "/>
</p:tagLst>
</file>

<file path=ppt/tags/tag185.xml><?xml version="1.0" encoding="utf-8"?>
<p:tagLst xmlns:a="http://schemas.openxmlformats.org/drawingml/2006/main" xmlns:r="http://schemas.openxmlformats.org/officeDocument/2006/relationships" xmlns:p="http://schemas.openxmlformats.org/presentationml/2006/main">
  <p:tag name="OFFICATWORKEXPRESSIONTAG" val="21"/>
</p:tagLst>
</file>

<file path=ppt/tags/tag186.xml><?xml version="1.0" encoding="utf-8"?>
<p:tagLst xmlns:a="http://schemas.openxmlformats.org/drawingml/2006/main" xmlns:r="http://schemas.openxmlformats.org/officeDocument/2006/relationships" xmlns:p="http://schemas.openxmlformats.org/presentationml/2006/main">
  <p:tag name="OFFICATWORKEXPRESSIONTAG" val="Kompetenz-förderung"/>
</p:tagLst>
</file>

<file path=ppt/tags/tag187.xml><?xml version="1.0" encoding="utf-8"?>
<p:tagLst xmlns:a="http://schemas.openxmlformats.org/drawingml/2006/main" xmlns:r="http://schemas.openxmlformats.org/officeDocument/2006/relationships" xmlns:p="http://schemas.openxmlformats.org/presentationml/2006/main">
  <p:tag name="OFFICATWORKEXPRESSIONTAG" val="Erfolgserlebnisse ermöglichen"/>
</p:tagLst>
</file>

<file path=ppt/tags/tag188.xml><?xml version="1.0" encoding="utf-8"?>
<p:tagLst xmlns:a="http://schemas.openxmlformats.org/drawingml/2006/main" xmlns:r="http://schemas.openxmlformats.org/officeDocument/2006/relationships" xmlns:p="http://schemas.openxmlformats.org/presentationml/2006/main">
  <p:tag name="OFFICATWORKEXPRESSIONTAG" val="authentische Anforderungs-situationen"/>
</p:tagLst>
</file>

<file path=ppt/tags/tag189.xml><?xml version="1.0" encoding="utf-8"?>
<p:tagLst xmlns:a="http://schemas.openxmlformats.org/drawingml/2006/main" xmlns:r="http://schemas.openxmlformats.org/officeDocument/2006/relationships" xmlns:p="http://schemas.openxmlformats.org/presentationml/2006/main">
  <p:tag name="OFFICATWORKEXPRESSIONTAG" val="Verknüpfung Instruktion und Konstruktion"/>
</p:tagLst>
</file>

<file path=ppt/tags/tag19.xml><?xml version="1.0" encoding="utf-8"?>
<p:tagLst xmlns:a="http://schemas.openxmlformats.org/drawingml/2006/main" xmlns:r="http://schemas.openxmlformats.org/officeDocument/2006/relationships" xmlns:p="http://schemas.openxmlformats.org/presentationml/2006/main">
  <p:tag name="OFFICATWORKEXPRESSIONTAG" val="&#10;"/>
</p:tagLst>
</file>

<file path=ppt/tags/tag190.xml><?xml version="1.0" encoding="utf-8"?>
<p:tagLst xmlns:a="http://schemas.openxmlformats.org/drawingml/2006/main" xmlns:r="http://schemas.openxmlformats.org/officeDocument/2006/relationships" xmlns:p="http://schemas.openxmlformats.org/presentationml/2006/main">
  <p:tag name="OFFICATWORKEXPRESSIONTAG" val="Erkenntnisse durch Reflexion"/>
</p:tagLst>
</file>

<file path=ppt/tags/tag191.xml><?xml version="1.0" encoding="utf-8"?>
<p:tagLst xmlns:a="http://schemas.openxmlformats.org/drawingml/2006/main" xmlns:r="http://schemas.openxmlformats.org/officeDocument/2006/relationships" xmlns:p="http://schemas.openxmlformats.org/presentationml/2006/main">
  <p:tag name="OFFICATWORKEXPRESSIONTAG" val="Feedback"/>
</p:tagLst>
</file>

<file path=ppt/tags/tag192.xml><?xml version="1.0" encoding="utf-8"?>
<p:tagLst xmlns:a="http://schemas.openxmlformats.org/drawingml/2006/main" xmlns:r="http://schemas.openxmlformats.org/officeDocument/2006/relationships" xmlns:p="http://schemas.openxmlformats.org/presentationml/2006/main">
  <p:tag name="OFFICATWORKEXPRESSIONTAG" val="Binnen-differenzierung Individualisierung"/>
</p:tagLst>
</file>

<file path=ppt/tags/tag193.xml><?xml version="1.0" encoding="utf-8"?>
<p:tagLst xmlns:a="http://schemas.openxmlformats.org/drawingml/2006/main" xmlns:r="http://schemas.openxmlformats.org/officeDocument/2006/relationships" xmlns:p="http://schemas.openxmlformats.org/presentationml/2006/main">
  <p:tag name="OFFICATWORKEXPRESSIONTAG" val="Kumulativer Kompetenz-aufbau"/>
</p:tagLst>
</file>

<file path=ppt/tags/tag194.xml><?xml version="1.0" encoding="utf-8"?>
<p:tagLst xmlns:a="http://schemas.openxmlformats.org/drawingml/2006/main" xmlns:r="http://schemas.openxmlformats.org/officeDocument/2006/relationships" xmlns:p="http://schemas.openxmlformats.org/presentationml/2006/main">
  <p:tag name="OFFICATWORKEXPRESSIONTAG" val="Transparente Leistungs-erwartung"/>
</p:tagLst>
</file>

<file path=ppt/tags/tag195.xml><?xml version="1.0" encoding="utf-8"?>
<p:tagLst xmlns:a="http://schemas.openxmlformats.org/drawingml/2006/main" xmlns:r="http://schemas.openxmlformats.org/officeDocument/2006/relationships" xmlns:p="http://schemas.openxmlformats.org/presentationml/2006/main">
  <p:tag name="OFFICATWORKEXPRESSIONTAG" val="(vgl. Joller, Zutavern, Tettenborn, Ulrich, Zeiger, 2014, Leitartikel zum kompetenzorientierten Unterricht, PH Luzern)"/>
</p:tagLst>
</file>

<file path=ppt/tags/tag196.xml><?xml version="1.0" encoding="utf-8"?>
<p:tagLst xmlns:a="http://schemas.openxmlformats.org/drawingml/2006/main" xmlns:r="http://schemas.openxmlformats.org/officeDocument/2006/relationships" xmlns:p="http://schemas.openxmlformats.org/presentationml/2006/main">
  <p:tag name="OFFICATWORKEXPRESSIONTAG" val="Kompetenzorientierter Unterricht"/>
</p:tagLst>
</file>

<file path=ppt/tags/tag197.xml><?xml version="1.0" encoding="utf-8"?>
<p:tagLst xmlns:a="http://schemas.openxmlformats.org/drawingml/2006/main" xmlns:r="http://schemas.openxmlformats.org/officeDocument/2006/relationships" xmlns:p="http://schemas.openxmlformats.org/presentationml/2006/main">
  <p:tag name="OFFICATWORKEXPRESSIONTAG" val="Einleitung "/>
</p:tagLst>
</file>

<file path=ppt/tags/tag198.xml><?xml version="1.0" encoding="utf-8"?>
<p:tagLst xmlns:a="http://schemas.openxmlformats.org/drawingml/2006/main" xmlns:r="http://schemas.openxmlformats.org/officeDocument/2006/relationships" xmlns:p="http://schemas.openxmlformats.org/presentationml/2006/main">
  <p:tag name="OFFICATWORKEXPRESSIONTAG" val="3"/>
</p:tagLst>
</file>

<file path=ppt/tags/tag199.xml><?xml version="1.0" encoding="utf-8"?>
<p:tagLst xmlns:a="http://schemas.openxmlformats.org/drawingml/2006/main" xmlns:r="http://schemas.openxmlformats.org/officeDocument/2006/relationships" xmlns:p="http://schemas.openxmlformats.org/presentationml/2006/main">
  <p:tag name="OFFICATWORKEXPRESSIONTAG" val="Beurteilung der Schülerinnen und Schüler wird nicht neu erfunden – die Grundfragen bleiben dieselben – an den Noten wird nicht gerüttelt.&#10;LP 21 und Beurteilen – keine Schwarz-Weiss-Malerei&#10;Eigene Beurteilungspraxis reflektieren – Impulse (formative und summative Aspekte) aufnehmen und in eigene Beurteilungspraxis integrieren&#10;Erziehungsrat hat am Beurteilungsreglement einige Anpassungen vorgenommen; er macht keine weiteren Auflagen "/>
</p:tagLst>
</file>

<file path=ppt/tags/tag2.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20.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200.xml><?xml version="1.0" encoding="utf-8"?>
<p:tagLst xmlns:a="http://schemas.openxmlformats.org/drawingml/2006/main" xmlns:r="http://schemas.openxmlformats.org/officeDocument/2006/relationships" xmlns:p="http://schemas.openxmlformats.org/presentationml/2006/main">
  <p:tag name="OFFICATWORKEXPRESSIONTAG" val="Beurteilen (2) – Kompetenzorientierung"/>
</p:tagLst>
</file>

<file path=ppt/tags/tag201.xml><?xml version="1.0" encoding="utf-8"?>
<p:tagLst xmlns:a="http://schemas.openxmlformats.org/drawingml/2006/main" xmlns:r="http://schemas.openxmlformats.org/officeDocument/2006/relationships" xmlns:p="http://schemas.openxmlformats.org/presentationml/2006/main">
  <p:tag name="OFFICATWORKEXPRESSIONTAG" val="23"/>
</p:tagLst>
</file>

<file path=ppt/tags/tag202.xml><?xml version="1.0" encoding="utf-8"?>
<p:tagLst xmlns:a="http://schemas.openxmlformats.org/drawingml/2006/main" xmlns:r="http://schemas.openxmlformats.org/officeDocument/2006/relationships" xmlns:p="http://schemas.openxmlformats.org/presentationml/2006/main">
  <p:tag name="OFFICATWORKEXPRESSIONTAG" val="Beurteilung der Schülerinnen und Schüler wird nicht neu erfunden – die Grundfragen bleiben dieselben – an den Noten wird nicht gerüttelt.&#10;LP 21 und Beurteilen – keine Schwarz-Weiss-Malerei&#10;Eigene Beurteilungspraxis reflektieren – Impulse (formative und summative Aspekte) aufnehmen und in eigene Beurteilungspraxis integrieren&#10;Erziehungsrat hat am Beurteilungsreglement einige Anpassungen vorgenommen; er macht keine weiteren Auflagen "/>
</p:tagLst>
</file>

<file path=ppt/tags/tag203.xml><?xml version="1.0" encoding="utf-8"?>
<p:tagLst xmlns:a="http://schemas.openxmlformats.org/drawingml/2006/main" xmlns:r="http://schemas.openxmlformats.org/officeDocument/2006/relationships" xmlns:p="http://schemas.openxmlformats.org/presentationml/2006/main">
  <p:tag name="OFFICATWORKEXPRESSIONTAG" val="Beurteilung der Schülerinnen und Schüler wird nicht neu erfunden – die Grundfragen bleiben dieselben – an den Noten wird nicht gerüttelt.&#10;LP 21 und Beurteilen – keine Schwarz-Weiss-Malerei&#10;Eigene Beurteilungspraxis reflektieren – Impulse (formative und summative Aspekte) aufnehmen und in eigene Beurteilungspraxis integrieren&#10;Erziehungsrat hat am Beurteilungsreglement einige Anpassungen vorgenommen; er macht keine weiteren Auflagen "/>
</p:tagLst>
</file>

<file path=ppt/tags/tag204.xml><?xml version="1.0" encoding="utf-8"?>
<p:tagLst xmlns:a="http://schemas.openxmlformats.org/drawingml/2006/main" xmlns:r="http://schemas.openxmlformats.org/officeDocument/2006/relationships" xmlns:p="http://schemas.openxmlformats.org/presentationml/2006/main">
  <p:tag name="OFFICATWORKEXPRESSIONTAG" val="Beurteilen (3) – Beispiel "/>
</p:tagLst>
</file>

<file path=ppt/tags/tag205.xml><?xml version="1.0" encoding="utf-8"?>
<p:tagLst xmlns:a="http://schemas.openxmlformats.org/drawingml/2006/main" xmlns:r="http://schemas.openxmlformats.org/officeDocument/2006/relationships" xmlns:p="http://schemas.openxmlformats.org/presentationml/2006/main">
  <p:tag name="OFFICATWORKEXPRESSIONTAG" val="24"/>
</p:tagLst>
</file>

<file path=ppt/tags/tag206.xml><?xml version="1.0" encoding="utf-8"?>
<p:tagLst xmlns:a="http://schemas.openxmlformats.org/drawingml/2006/main" xmlns:r="http://schemas.openxmlformats.org/officeDocument/2006/relationships" xmlns:p="http://schemas.openxmlformats.org/presentationml/2006/main">
  <p:tag name="OFFICATWORKEXPRESSIONTAG" val="Unterrichtseinheit"/>
</p:tagLst>
</file>

<file path=ppt/tags/tag207.xml><?xml version="1.0" encoding="utf-8"?>
<p:tagLst xmlns:a="http://schemas.openxmlformats.org/drawingml/2006/main" xmlns:r="http://schemas.openxmlformats.org/officeDocument/2006/relationships" xmlns:p="http://schemas.openxmlformats.org/presentationml/2006/main">
  <p:tag name="OFFICATWORKEXPRESSIONTAG" val="Lernstandserfassung"/>
</p:tagLst>
</file>

<file path=ppt/tags/tag208.xml><?xml version="1.0" encoding="utf-8"?>
<p:tagLst xmlns:a="http://schemas.openxmlformats.org/drawingml/2006/main" xmlns:r="http://schemas.openxmlformats.org/officeDocument/2006/relationships" xmlns:p="http://schemas.openxmlformats.org/presentationml/2006/main">
  <p:tag name="OFFICATWORKEXPRESSIONTAG" val="Summative Beurteilung"/>
</p:tagLst>
</file>

<file path=ppt/tags/tag209.xml><?xml version="1.0" encoding="utf-8"?>
<p:tagLst xmlns:a="http://schemas.openxmlformats.org/drawingml/2006/main" xmlns:r="http://schemas.openxmlformats.org/officeDocument/2006/relationships" xmlns:p="http://schemas.openxmlformats.org/presentationml/2006/main">
  <p:tag name="OFFICATWORKEXPRESSIONTAG" val="Summative Beurteilung"/>
</p:tagLst>
</file>

<file path=ppt/tags/tag21.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210.xml><?xml version="1.0" encoding="utf-8"?>
<p:tagLst xmlns:a="http://schemas.openxmlformats.org/drawingml/2006/main" xmlns:r="http://schemas.openxmlformats.org/officeDocument/2006/relationships" xmlns:p="http://schemas.openxmlformats.org/presentationml/2006/main">
  <p:tag name="OFFICATWORKEXPRESSIONTAG" val="Summative Beurteilung"/>
</p:tagLst>
</file>

<file path=ppt/tags/tag211.xml><?xml version="1.0" encoding="utf-8"?>
<p:tagLst xmlns:a="http://schemas.openxmlformats.org/drawingml/2006/main" xmlns:r="http://schemas.openxmlformats.org/officeDocument/2006/relationships" xmlns:p="http://schemas.openxmlformats.org/presentationml/2006/main">
  <p:tag name="OFFICATWORKEXPRESSIONTAG" val="Formative Beurteilung"/>
</p:tagLst>
</file>

<file path=ppt/tags/tag212.xml><?xml version="1.0" encoding="utf-8"?>
<p:tagLst xmlns:a="http://schemas.openxmlformats.org/drawingml/2006/main" xmlns:r="http://schemas.openxmlformats.org/officeDocument/2006/relationships" xmlns:p="http://schemas.openxmlformats.org/presentationml/2006/main">
  <p:tag name="OFFICATWORKEXPRESSIONTAG" val="Formative Beurteilung"/>
</p:tagLst>
</file>

<file path=ppt/tags/tag213.xml><?xml version="1.0" encoding="utf-8"?>
<p:tagLst xmlns:a="http://schemas.openxmlformats.org/drawingml/2006/main" xmlns:r="http://schemas.openxmlformats.org/officeDocument/2006/relationships" xmlns:p="http://schemas.openxmlformats.org/presentationml/2006/main">
  <p:tag name="OFFICATWORKEXPRESSIONTAG" val="Formative Beurteilung"/>
</p:tagLst>
</file>

<file path=ppt/tags/tag214.xml><?xml version="1.0" encoding="utf-8"?>
<p:tagLst xmlns:a="http://schemas.openxmlformats.org/drawingml/2006/main" xmlns:r="http://schemas.openxmlformats.org/officeDocument/2006/relationships" xmlns:p="http://schemas.openxmlformats.org/presentationml/2006/main">
  <p:tag name="OFFICATWORKEXPRESSIONTAG" val="z.B. mündl. Prüfung"/>
</p:tagLst>
</file>

<file path=ppt/tags/tag215.xml><?xml version="1.0" encoding="utf-8"?>
<p:tagLst xmlns:a="http://schemas.openxmlformats.org/drawingml/2006/main" xmlns:r="http://schemas.openxmlformats.org/officeDocument/2006/relationships" xmlns:p="http://schemas.openxmlformats.org/presentationml/2006/main">
  <p:tag name="OFFICATWORKEXPRESSIONTAG" val="z.B. Präsentation"/>
</p:tagLst>
</file>

<file path=ppt/tags/tag216.xml><?xml version="1.0" encoding="utf-8"?>
<p:tagLst xmlns:a="http://schemas.openxmlformats.org/drawingml/2006/main" xmlns:r="http://schemas.openxmlformats.org/officeDocument/2006/relationships" xmlns:p="http://schemas.openxmlformats.org/presentationml/2006/main">
  <p:tag name="OFFICATWORKEXPRESSIONTAG" val="Prüfung"/>
</p:tagLst>
</file>

<file path=ppt/tags/tag217.xml><?xml version="1.0" encoding="utf-8"?>
<p:tagLst xmlns:a="http://schemas.openxmlformats.org/drawingml/2006/main" xmlns:r="http://schemas.openxmlformats.org/officeDocument/2006/relationships" xmlns:p="http://schemas.openxmlformats.org/presentationml/2006/main">
  <p:tag name="OFFICATWORKEXPRESSIONTAG" val="Rückmeldung  zum Lerntagebuch "/>
</p:tagLst>
</file>

<file path=ppt/tags/tag218.xml><?xml version="1.0" encoding="utf-8"?>
<p:tagLst xmlns:a="http://schemas.openxmlformats.org/drawingml/2006/main" xmlns:r="http://schemas.openxmlformats.org/officeDocument/2006/relationships" xmlns:p="http://schemas.openxmlformats.org/presentationml/2006/main">
  <p:tag name="OFFICATWORKEXPRESSIONTAG" val="Fehleranalyse"/>
</p:tagLst>
</file>

<file path=ppt/tags/tag219.xml><?xml version="1.0" encoding="utf-8"?>
<p:tagLst xmlns:a="http://schemas.openxmlformats.org/drawingml/2006/main" xmlns:r="http://schemas.openxmlformats.org/officeDocument/2006/relationships" xmlns:p="http://schemas.openxmlformats.org/presentationml/2006/main">
  <p:tag name="OFFICATWORKEXPRESSIONTAG" val="Reflexion"/>
</p:tagLst>
</file>

<file path=ppt/tags/tag22.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220.xml><?xml version="1.0" encoding="utf-8"?>
<p:tagLst xmlns:a="http://schemas.openxmlformats.org/drawingml/2006/main" xmlns:r="http://schemas.openxmlformats.org/officeDocument/2006/relationships" xmlns:p="http://schemas.openxmlformats.org/presentationml/2006/main">
  <p:tag name="OFFICATWORKEXPRESSIONTAG" val="Beurteilung (4) – Beispiele von Beurteilungsanlässen  "/>
</p:tagLst>
</file>

<file path=ppt/tags/tag221.xml><?xml version="1.0" encoding="utf-8"?>
<p:tagLst xmlns:a="http://schemas.openxmlformats.org/drawingml/2006/main" xmlns:r="http://schemas.openxmlformats.org/officeDocument/2006/relationships" xmlns:p="http://schemas.openxmlformats.org/presentationml/2006/main">
  <p:tag name="OFFICATWORKEXPRESSIONTAG" val="25"/>
</p:tagLst>
</file>

<file path=ppt/tags/tag222.xml><?xml version="1.0" encoding="utf-8"?>
<p:tagLst xmlns:a="http://schemas.openxmlformats.org/drawingml/2006/main" xmlns:r="http://schemas.openxmlformats.org/officeDocument/2006/relationships" xmlns:p="http://schemas.openxmlformats.org/presentationml/2006/main">
  <p:tag name="OFFICATWORKEXPRESSIONTAG" val="formativ&#10;Lernprozess"/>
</p:tagLst>
</file>

<file path=ppt/tags/tag223.xml><?xml version="1.0" encoding="utf-8"?>
<p:tagLst xmlns:a="http://schemas.openxmlformats.org/drawingml/2006/main" xmlns:r="http://schemas.openxmlformats.org/officeDocument/2006/relationships" xmlns:p="http://schemas.openxmlformats.org/presentationml/2006/main">
  <p:tag name="OFFICATWORKEXPRESSIONTAG" val="summativ&#10;  Lernprodukte"/>
</p:tagLst>
</file>

<file path=ppt/tags/tag224.xml><?xml version="1.0" encoding="utf-8"?>
<p:tagLst xmlns:a="http://schemas.openxmlformats.org/drawingml/2006/main" xmlns:r="http://schemas.openxmlformats.org/officeDocument/2006/relationships" xmlns:p="http://schemas.openxmlformats.org/presentationml/2006/main">
  <p:tag name="OFFICATWORKEXPRESSIONTAG" val="&#10;Test, schriftliche Prüfung &#10;Lernzielkontrolle&#10;Mündliche Prüfung&#10;…"/>
</p:tagLst>
</file>

<file path=ppt/tags/tag225.xml><?xml version="1.0" encoding="utf-8"?>
<p:tagLst xmlns:a="http://schemas.openxmlformats.org/drawingml/2006/main" xmlns:r="http://schemas.openxmlformats.org/officeDocument/2006/relationships" xmlns:p="http://schemas.openxmlformats.org/presentationml/2006/main">
  <p:tag name="OFFICATWORKEXPRESSIONTAG" val="&#10;Projekte&#10;Präsentationen&#10;Sammlung, Dokumentation zu einem Thema&#10;Forscherfrage&#10;Bau eines Modells&#10;…"/>
</p:tagLst>
</file>

<file path=ppt/tags/tag226.xml><?xml version="1.0" encoding="utf-8"?>
<p:tagLst xmlns:a="http://schemas.openxmlformats.org/drawingml/2006/main" xmlns:r="http://schemas.openxmlformats.org/officeDocument/2006/relationships" xmlns:p="http://schemas.openxmlformats.org/presentationml/2006/main">
  <p:tag name="OFFICATWORKEXPRESSIONTAG" val="&#10;Lernjournal, Lerntagebuch&#10;Portfolio&#10;Forscherheft&#10;Systematische Beobachtung&#10;Gespräche, Interview&#10;…"/>
</p:tagLst>
</file>

<file path=ppt/tags/tag227.xml><?xml version="1.0" encoding="utf-8"?>
<p:tagLst xmlns:a="http://schemas.openxmlformats.org/drawingml/2006/main" xmlns:r="http://schemas.openxmlformats.org/officeDocument/2006/relationships" xmlns:p="http://schemas.openxmlformats.org/presentationml/2006/main">
  <p:tag name="OFFICATWORKEXPRESSIONTAG" val=" Individuell"/>
</p:tagLst>
</file>

<file path=ppt/tags/tag228.xml><?xml version="1.0" encoding="utf-8"?>
<p:tagLst xmlns:a="http://schemas.openxmlformats.org/drawingml/2006/main" xmlns:r="http://schemas.openxmlformats.org/officeDocument/2006/relationships" xmlns:p="http://schemas.openxmlformats.org/presentationml/2006/main">
  <p:tag name="OFFICATWORKEXPRESSIONTAG" val="Individuell / Kleingruppen"/>
</p:tagLst>
</file>

<file path=ppt/tags/tag229.xml><?xml version="1.0" encoding="utf-8"?>
<p:tagLst xmlns:a="http://schemas.openxmlformats.org/drawingml/2006/main" xmlns:r="http://schemas.openxmlformats.org/officeDocument/2006/relationships" xmlns:p="http://schemas.openxmlformats.org/presentationml/2006/main">
  <p:tag name="OFFICATWORKEXPRESSIONTAG" val="summativ&#10;Lernkontrollen"/>
</p:tagLst>
</file>

<file path=ppt/tags/tag23.xml><?xml version="1.0" encoding="utf-8"?>
<p:tagLst xmlns:a="http://schemas.openxmlformats.org/drawingml/2006/main" xmlns:r="http://schemas.openxmlformats.org/officeDocument/2006/relationships" xmlns:p="http://schemas.openxmlformats.org/presentationml/2006/main">
  <p:tag name="OFFICATWORKEXPRESSIONTAG" val="[[MasterProperty(&quot;Direktion&quot;, &quot;Direktion&quot;)]][[If(MasterProperty(&quot;Direktion&quot;, &quot;Amt&quot;)=&quot;&quot;, &quot;&quot;, &quot; &quot; &amp; MasterProperty(&quot;Direktion&quot;, &quot;Amt&quot;))]]"/>
</p:tagLst>
</file>

<file path=ppt/tags/tag230.xml><?xml version="1.0" encoding="utf-8"?>
<p:tagLst xmlns:a="http://schemas.openxmlformats.org/drawingml/2006/main" xmlns:r="http://schemas.openxmlformats.org/officeDocument/2006/relationships" xmlns:p="http://schemas.openxmlformats.org/presentationml/2006/main">
  <p:tag name="OFFICATWORKEXPRESSIONTAG" val="Quelle: Bernhard Dittli, PHSZ"/>
</p:tagLst>
</file>

<file path=ppt/tags/tag231.xml><?xml version="1.0" encoding="utf-8"?>
<p:tagLst xmlns:a="http://schemas.openxmlformats.org/drawingml/2006/main" xmlns:r="http://schemas.openxmlformats.org/officeDocument/2006/relationships" xmlns:p="http://schemas.openxmlformats.org/presentationml/2006/main">
  <p:tag name="OFFICATWORKEXPRESSIONTAG" val=" Individuell"/>
</p:tagLst>
</file>

<file path=ppt/tags/tag232.xml><?xml version="1.0" encoding="utf-8"?>
<p:tagLst xmlns:a="http://schemas.openxmlformats.org/drawingml/2006/main" xmlns:r="http://schemas.openxmlformats.org/officeDocument/2006/relationships" xmlns:p="http://schemas.openxmlformats.org/presentationml/2006/main">
  <p:tag name="OFFICATWORKEXPRESSIONTAG" val="Wozu ein neuer Lehrplan? "/>
</p:tagLst>
</file>

<file path=ppt/tags/tag233.xml><?xml version="1.0" encoding="utf-8"?>
<p:tagLst xmlns:a="http://schemas.openxmlformats.org/drawingml/2006/main" xmlns:r="http://schemas.openxmlformats.org/officeDocument/2006/relationships" xmlns:p="http://schemas.openxmlformats.org/presentationml/2006/main">
  <p:tag name="OFFICATWORKEXPRESSIONTAG" val="19"/>
</p:tagLst>
</file>

<file path=ppt/tags/tag234.xml><?xml version="1.0" encoding="utf-8"?>
<p:tagLst xmlns:a="http://schemas.openxmlformats.org/drawingml/2006/main" xmlns:r="http://schemas.openxmlformats.org/officeDocument/2006/relationships" xmlns:p="http://schemas.openxmlformats.org/presentationml/2006/main">
  <p:tag name="OFFICATWORKEXPRESSIONTAG" val="Übersicht Weiterbildung"/>
</p:tagLst>
</file>

<file path=ppt/tags/tag235.xml><?xml version="1.0" encoding="utf-8"?>
<p:tagLst xmlns:a="http://schemas.openxmlformats.org/drawingml/2006/main" xmlns:r="http://schemas.openxmlformats.org/officeDocument/2006/relationships" xmlns:p="http://schemas.openxmlformats.org/presentationml/2006/main">
  <p:tag name="OFFICATWORKEXPRESSIONTAG" val="20"/>
</p:tagLst>
</file>

<file path=ppt/tags/tag24.xml><?xml version="1.0" encoding="utf-8"?>
<p:tagLst xmlns:a="http://schemas.openxmlformats.org/drawingml/2006/main" xmlns:r="http://schemas.openxmlformats.org/officeDocument/2006/relationships" xmlns:p="http://schemas.openxmlformats.org/presentationml/2006/main">
  <p:tag name="OFFICATWORKEXPRESSIONTAG" val="Seite"/>
</p:tagLst>
</file>

<file path=ppt/tags/tag25.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Date&quot;)]]"/>
</p:tagLst>
</file>

<file path=ppt/tags/tag26.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Projecttitle&quot;)]]"/>
</p:tagLst>
</file>

<file path=ppt/tags/tag27.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28.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29.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3.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30.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31.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3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33.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34.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35.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36.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37.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38.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39.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4.xml><?xml version="1.0" encoding="utf-8"?>
<p:tagLst xmlns:a="http://schemas.openxmlformats.org/drawingml/2006/main" xmlns:r="http://schemas.openxmlformats.org/officeDocument/2006/relationships" xmlns:p="http://schemas.openxmlformats.org/presentationml/2006/main">
  <p:tag name="OFFICATWORKEXPRESSIONTAG" val="23.01.2017"/>
</p:tagLst>
</file>

<file path=ppt/tags/tag40.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1.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3.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44.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5.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46.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47.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48.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9.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5.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50.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51.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52.xml><?xml version="1.0" encoding="utf-8"?>
<p:tagLst xmlns:a="http://schemas.openxmlformats.org/drawingml/2006/main" xmlns:r="http://schemas.openxmlformats.org/officeDocument/2006/relationships" xmlns:p="http://schemas.openxmlformats.org/presentationml/2006/main">
  <p:tag name="OFFICATWORKEXPRESSIONTAG" val="Untertitel 1 einfügen Untertitel 2 einfügen"/>
</p:tagLst>
</file>

<file path=ppt/tags/tag53.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54.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55.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56.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57.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58.xml><?xml version="1.0" encoding="utf-8"?>
<p:tagLst xmlns:a="http://schemas.openxmlformats.org/drawingml/2006/main" xmlns:r="http://schemas.openxmlformats.org/officeDocument/2006/relationships" xmlns:p="http://schemas.openxmlformats.org/presentationml/2006/main">
  <p:tag name="OFFICATWORKEXPRESSIONTAG" val="Erklärungdazu"/>
</p:tagLst>
</file>

<file path=ppt/tags/tag59.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6.xml><?xml version="1.0" encoding="utf-8"?>
<p:tagLst xmlns:a="http://schemas.openxmlformats.org/drawingml/2006/main" xmlns:r="http://schemas.openxmlformats.org/officeDocument/2006/relationships" xmlns:p="http://schemas.openxmlformats.org/presentationml/2006/main">
  <p:tag name="OFFICATWORKEXPRESSIONTAG" val="[[IF(MasterProperty(&quot;Author&quot;, &quot;Name&quot;)=&quot;&quot;, &quot;&quot;, MasterProperty(&quot;Author&quot;, &quot;Name&quot;))]][[IF(MasterProperty(&quot;Function1&quot;, &quot;Function&quot;)=&quot;&quot;, &quot;&quot;, &quot;, &quot; &amp; MasterProperty(&quot;Function1&quot;, &quot;Function&quot;))]][[IF(MasterProperty(&quot;Function1&quot;, &quot;FunctionZ2&quot;)=&quot;&quot;, &quot;&quot;, &quot; &quot; &amp; MasterProperty(&quot;Function1&quot;, &quot;FunctionZ2&quot;))]]"/>
</p:tagLst>
</file>

<file path=ppt/tags/tag60.xml><?xml version="1.0" encoding="utf-8"?>
<p:tagLst xmlns:a="http://schemas.openxmlformats.org/drawingml/2006/main" xmlns:r="http://schemas.openxmlformats.org/officeDocument/2006/relationships" xmlns:p="http://schemas.openxmlformats.org/presentationml/2006/main">
  <p:tag name="OFFICATWORKEXPRESSIONTAG" val="Erklärungdazu"/>
</p:tagLst>
</file>

<file path=ppt/tags/tag61.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62.xml><?xml version="1.0" encoding="utf-8"?>
<p:tagLst xmlns:a="http://schemas.openxmlformats.org/drawingml/2006/main" xmlns:r="http://schemas.openxmlformats.org/officeDocument/2006/relationships" xmlns:p="http://schemas.openxmlformats.org/presentationml/2006/main">
  <p:tag name="OFFICATWORKEXPRESSIONTAG" val="Erklärungdazu"/>
</p:tagLst>
</file>

<file path=ppt/tags/tag63.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64.xml><?xml version="1.0" encoding="utf-8"?>
<p:tagLst xmlns:a="http://schemas.openxmlformats.org/drawingml/2006/main" xmlns:r="http://schemas.openxmlformats.org/officeDocument/2006/relationships" xmlns:p="http://schemas.openxmlformats.org/presentationml/2006/main">
  <p:tag name="OFFICATWORKEXPRESSIONTAG" val="Erklärungdazu"/>
</p:tagLst>
</file>

<file path=ppt/tags/tag65.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66.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67.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68.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69.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7.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Title&quot;)]]"/>
</p:tagLst>
</file>

<file path=ppt/tags/tag70.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71.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7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73.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74.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75.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76.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77.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78.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79.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8.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Subtitle&quot;)]]"/>
</p:tagLst>
</file>

<file path=ppt/tags/tag80.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81.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82.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83.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84.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85.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86.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87.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88.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89.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9.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Veranstaltung&quot;)]]&#10;[[MasterProperty(&quot;CustomField&quot;, &quot;PresentationDate&quot;)]]"/>
</p:tagLst>
</file>

<file path=ppt/tags/tag90.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91.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92.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93.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94.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
</p:tagLst>
</file>

<file path=ppt/tags/tag95.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96.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97.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98.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
</p:tagLst>
</file>

<file path=ppt/tags/tag99.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heme/theme1.xml><?xml version="1.0" encoding="utf-8"?>
<a:theme xmlns:a="http://schemas.openxmlformats.org/drawingml/2006/main" name="kanton_uri_4_3">
  <a:themeElements>
    <a:clrScheme name="Kanton Uri">
      <a:dk1>
        <a:srgbClr val="1D182C"/>
      </a:dk1>
      <a:lt1>
        <a:srgbClr val="FEF20A"/>
      </a:lt1>
      <a:dk2>
        <a:srgbClr val="9B9B9B"/>
      </a:dk2>
      <a:lt2>
        <a:srgbClr val="FEFCA2"/>
      </a:lt2>
      <a:accent1>
        <a:srgbClr val="FEF20A"/>
      </a:accent1>
      <a:accent2>
        <a:srgbClr val="FFA41D"/>
      </a:accent2>
      <a:accent3>
        <a:srgbClr val="FF731D"/>
      </a:accent3>
      <a:accent4>
        <a:srgbClr val="FF0000"/>
      </a:accent4>
      <a:accent5>
        <a:srgbClr val="BF0000"/>
      </a:accent5>
      <a:accent6>
        <a:srgbClr val="920000"/>
      </a:accent6>
      <a:hlink>
        <a:srgbClr val="3B3059"/>
      </a:hlink>
      <a:folHlink>
        <a:srgbClr val="7F6DB0"/>
      </a:folHlink>
    </a:clrScheme>
    <a:fontScheme name="Benutzerdefiniert 2">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nton_uri_4_3" id="{6A360CD6-30D5-423E-A24A-593913AA5CD3}" vid="{98C12159-060D-46F7-9892-E2FA934AF457}"/>
    </a:ext>
  </a:extLst>
</a:theme>
</file>

<file path=ppt/theme/theme2.xml><?xml version="1.0" encoding="utf-8"?>
<a:theme xmlns:a="http://schemas.openxmlformats.org/drawingml/2006/main" name="Inhalt Standard">
  <a:themeElements>
    <a:clrScheme name="Tabelle">
      <a:dk1>
        <a:srgbClr val="1D182C"/>
      </a:dk1>
      <a:lt1>
        <a:srgbClr val="D9D9D9"/>
      </a:lt1>
      <a:dk2>
        <a:srgbClr val="9B9B9B"/>
      </a:dk2>
      <a:lt2>
        <a:srgbClr val="FFF19F"/>
      </a:lt2>
      <a:accent1>
        <a:srgbClr val="FEF20A"/>
      </a:accent1>
      <a:accent2>
        <a:srgbClr val="FFA41D"/>
      </a:accent2>
      <a:accent3>
        <a:srgbClr val="FF731D"/>
      </a:accent3>
      <a:accent4>
        <a:srgbClr val="FF0000"/>
      </a:accent4>
      <a:accent5>
        <a:srgbClr val="BF0000"/>
      </a:accent5>
      <a:accent6>
        <a:srgbClr val="920000"/>
      </a:accent6>
      <a:hlink>
        <a:srgbClr val="3B3059"/>
      </a:hlink>
      <a:folHlink>
        <a:srgbClr val="7F6DB0"/>
      </a:folHlink>
    </a:clrScheme>
    <a:fontScheme name="Benutzerdefiniert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halt ohne gelben Balken">
  <a:themeElements>
    <a:clrScheme name="Kanton Uri">
      <a:dk1>
        <a:srgbClr val="1D182C"/>
      </a:dk1>
      <a:lt1>
        <a:srgbClr val="FEF20A"/>
      </a:lt1>
      <a:dk2>
        <a:srgbClr val="9B9B9B"/>
      </a:dk2>
      <a:lt2>
        <a:srgbClr val="FEFCA2"/>
      </a:lt2>
      <a:accent1>
        <a:srgbClr val="FEF20A"/>
      </a:accent1>
      <a:accent2>
        <a:srgbClr val="FFA41D"/>
      </a:accent2>
      <a:accent3>
        <a:srgbClr val="FF731D"/>
      </a:accent3>
      <a:accent4>
        <a:srgbClr val="FF0000"/>
      </a:accent4>
      <a:accent5>
        <a:srgbClr val="BF0000"/>
      </a:accent5>
      <a:accent6>
        <a:srgbClr val="920000"/>
      </a:accent6>
      <a:hlink>
        <a:srgbClr val="3B3059"/>
      </a:hlink>
      <a:folHlink>
        <a:srgbClr val="7F6DB0"/>
      </a:folHlink>
    </a:clrScheme>
    <a:fontScheme name="Benutzerdefiniert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mage">
  <a:themeElements>
    <a:clrScheme name="Kanton Uri">
      <a:dk1>
        <a:srgbClr val="1D182C"/>
      </a:dk1>
      <a:lt1>
        <a:srgbClr val="FEF20A"/>
      </a:lt1>
      <a:dk2>
        <a:srgbClr val="9B9B9B"/>
      </a:dk2>
      <a:lt2>
        <a:srgbClr val="FEFCA2"/>
      </a:lt2>
      <a:accent1>
        <a:srgbClr val="FEF20A"/>
      </a:accent1>
      <a:accent2>
        <a:srgbClr val="FFA41D"/>
      </a:accent2>
      <a:accent3>
        <a:srgbClr val="FF731D"/>
      </a:accent3>
      <a:accent4>
        <a:srgbClr val="FF0000"/>
      </a:accent4>
      <a:accent5>
        <a:srgbClr val="BF0000"/>
      </a:accent5>
      <a:accent6>
        <a:srgbClr val="920000"/>
      </a:accent6>
      <a:hlink>
        <a:srgbClr val="3B3059"/>
      </a:hlink>
      <a:folHlink>
        <a:srgbClr val="7F6DB0"/>
      </a:folHlink>
    </a:clrScheme>
    <a:fontScheme name="Benutzerdefiniert 2">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3351</Words>
  <Application>Microsoft Office PowerPoint</Application>
  <PresentationFormat>Bildschirmpräsentation (4:3)</PresentationFormat>
  <Paragraphs>423</Paragraphs>
  <Slides>27</Slides>
  <Notes>26</Notes>
  <HiddenSlides>0</HiddenSlides>
  <MMClips>0</MMClips>
  <ScaleCrop>false</ScaleCrop>
  <HeadingPairs>
    <vt:vector size="6" baseType="variant">
      <vt:variant>
        <vt:lpstr>Verwendete Schriftarten</vt:lpstr>
      </vt:variant>
      <vt:variant>
        <vt:i4>7</vt:i4>
      </vt:variant>
      <vt:variant>
        <vt:lpstr>Design</vt:lpstr>
      </vt:variant>
      <vt:variant>
        <vt:i4>4</vt:i4>
      </vt:variant>
      <vt:variant>
        <vt:lpstr>Folientitel</vt:lpstr>
      </vt:variant>
      <vt:variant>
        <vt:i4>27</vt:i4>
      </vt:variant>
    </vt:vector>
  </HeadingPairs>
  <TitlesOfParts>
    <vt:vector size="38" baseType="lpstr">
      <vt:lpstr>Arial</vt:lpstr>
      <vt:lpstr>Arial Black</vt:lpstr>
      <vt:lpstr>Calibri</vt:lpstr>
      <vt:lpstr>DINPro-Bold</vt:lpstr>
      <vt:lpstr>Symbol</vt:lpstr>
      <vt:lpstr>Times New Roman</vt:lpstr>
      <vt:lpstr>Wingdings</vt:lpstr>
      <vt:lpstr>kanton_uri_4_3</vt:lpstr>
      <vt:lpstr>Inhalt Standard</vt:lpstr>
      <vt:lpstr>Inhalt ohne gelben Balken</vt:lpstr>
      <vt:lpstr>image</vt:lpstr>
      <vt:lpstr>Informationen für Schulleitungen und Lehrpersonen</vt:lpstr>
      <vt:lpstr>PowerPoint-Präsentation</vt:lpstr>
      <vt:lpstr>Inhalt</vt:lpstr>
      <vt:lpstr>Wozu ein neuer Lehrplan? </vt:lpstr>
      <vt:lpstr>Gesetzliche Grundlagen</vt:lpstr>
      <vt:lpstr>21 Kantone - ein Lehrplan</vt:lpstr>
      <vt:lpstr>Vorteile und kantonale Hoheit</vt:lpstr>
      <vt:lpstr>Lernen im Laufe der Zeit</vt:lpstr>
      <vt:lpstr>Was ist ein Lehrplan?</vt:lpstr>
      <vt:lpstr>Wie ist der Lehrplan aufgebaut? </vt:lpstr>
      <vt:lpstr>Zyklen, Fachbereiche und Module</vt:lpstr>
      <vt:lpstr>Kompetenzaufbau</vt:lpstr>
      <vt:lpstr>Überfachliche Kompetenzen</vt:lpstr>
      <vt:lpstr>Entwicklungsorientierte Zugänge im 1. Zyklus</vt:lpstr>
      <vt:lpstr>Modullehrplan Medien und Informatik</vt:lpstr>
      <vt:lpstr>Modullehrplan Medien und Informatik</vt:lpstr>
      <vt:lpstr>Was ändert sich im Unterricht?</vt:lpstr>
      <vt:lpstr>Kompetenzen (1)</vt:lpstr>
      <vt:lpstr>Kompetenzen (2)</vt:lpstr>
      <vt:lpstr>Kompetenzen (3)</vt:lpstr>
      <vt:lpstr>Kompetenzen (4)  Merkmale eines kompetenzorientierten Unterrichts</vt:lpstr>
      <vt:lpstr>Beurteilen (1) - Allgemein  </vt:lpstr>
      <vt:lpstr>Beurteilen (2) - Kompetenzorientierung</vt:lpstr>
      <vt:lpstr>Beurteilen (3) - Beispiel </vt:lpstr>
      <vt:lpstr>Beurteilung (4) - Beispiele von Beurteilungsanlässen  </vt:lpstr>
      <vt:lpstr>Wie werden die Lehrpersonen vorbereitet? </vt:lpstr>
      <vt:lpstr>Übersicht Weiterbildung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Odermatt Eveline</dc:creator>
  <cp:lastModifiedBy>Wirth Rebeka</cp:lastModifiedBy>
  <cp:revision>453</cp:revision>
  <cp:lastPrinted>2017-03-14T10:44:17Z</cp:lastPrinted>
  <dcterms:created xsi:type="dcterms:W3CDTF">2012-10-30T16:07:25Z</dcterms:created>
  <dcterms:modified xsi:type="dcterms:W3CDTF">2017-03-17T07:16:56Z</dcterms:modified>
</cp:coreProperties>
</file>